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4"/>
  </p:sldMasterIdLst>
  <p:notesMasterIdLst>
    <p:notesMasterId r:id="rId35"/>
  </p:notesMasterIdLst>
  <p:sldIdLst>
    <p:sldId id="256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6600FF"/>
    <a:srgbClr val="FF7C80"/>
    <a:srgbClr val="FFFFCC"/>
    <a:srgbClr val="0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22D37C-8980-459B-AE42-C3C929C43740}" v="7" dt="2023-10-18T09:06:51.9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moza Ristova" userId="2bd72c4b8b8ae5dd" providerId="LiveId" clId="{8D22D37C-8980-459B-AE42-C3C929C43740}"/>
    <pc:docChg chg="modSld">
      <pc:chgData name="Mimoza Ristova" userId="2bd72c4b8b8ae5dd" providerId="LiveId" clId="{8D22D37C-8980-459B-AE42-C3C929C43740}" dt="2023-10-18T09:43:21.020" v="16" actId="20577"/>
      <pc:docMkLst>
        <pc:docMk/>
      </pc:docMkLst>
      <pc:sldChg chg="modSp">
        <pc:chgData name="Mimoza Ristova" userId="2bd72c4b8b8ae5dd" providerId="LiveId" clId="{8D22D37C-8980-459B-AE42-C3C929C43740}" dt="2023-10-18T09:06:51.925" v="5"/>
        <pc:sldMkLst>
          <pc:docMk/>
          <pc:sldMk cId="0" sldId="263"/>
        </pc:sldMkLst>
        <pc:graphicFrameChg chg="mod">
          <ac:chgData name="Mimoza Ristova" userId="2bd72c4b8b8ae5dd" providerId="LiveId" clId="{8D22D37C-8980-459B-AE42-C3C929C43740}" dt="2023-10-18T09:06:51.925" v="5"/>
          <ac:graphicFrameMkLst>
            <pc:docMk/>
            <pc:sldMk cId="0" sldId="263"/>
            <ac:graphicFrameMk id="15364" creationId="{44CD40E7-19D6-49FA-A6D1-EAAC6549E505}"/>
          </ac:graphicFrameMkLst>
        </pc:graphicFrameChg>
      </pc:sldChg>
      <pc:sldChg chg="modSp mod">
        <pc:chgData name="Mimoza Ristova" userId="2bd72c4b8b8ae5dd" providerId="LiveId" clId="{8D22D37C-8980-459B-AE42-C3C929C43740}" dt="2023-10-18T09:07:13.006" v="7" actId="20577"/>
        <pc:sldMkLst>
          <pc:docMk/>
          <pc:sldMk cId="0" sldId="264"/>
        </pc:sldMkLst>
        <pc:spChg chg="mod">
          <ac:chgData name="Mimoza Ristova" userId="2bd72c4b8b8ae5dd" providerId="LiveId" clId="{8D22D37C-8980-459B-AE42-C3C929C43740}" dt="2023-10-18T09:07:13.006" v="7" actId="20577"/>
          <ac:spMkLst>
            <pc:docMk/>
            <pc:sldMk cId="0" sldId="264"/>
            <ac:spMk id="16389" creationId="{B2BBCC81-A9D2-4AC1-89E1-EB4A1C05832B}"/>
          </ac:spMkLst>
        </pc:spChg>
      </pc:sldChg>
      <pc:sldChg chg="modSp mod">
        <pc:chgData name="Mimoza Ristova" userId="2bd72c4b8b8ae5dd" providerId="LiveId" clId="{8D22D37C-8980-459B-AE42-C3C929C43740}" dt="2023-10-18T09:43:21.020" v="16" actId="20577"/>
        <pc:sldMkLst>
          <pc:docMk/>
          <pc:sldMk cId="0" sldId="273"/>
        </pc:sldMkLst>
        <pc:spChg chg="mod">
          <ac:chgData name="Mimoza Ristova" userId="2bd72c4b8b8ae5dd" providerId="LiveId" clId="{8D22D37C-8980-459B-AE42-C3C929C43740}" dt="2023-10-18T09:43:21.020" v="16" actId="20577"/>
          <ac:spMkLst>
            <pc:docMk/>
            <pc:sldMk cId="0" sldId="273"/>
            <ac:spMk id="25603" creationId="{B4A82B21-EAAE-4DEB-9587-3026D8A1641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57F6C6A6-7F35-4B9A-AEC9-571CEA5C15F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anose="020B0604020202020204" pitchFamily="34" charset="0"/>
              </a:defRPr>
            </a:lvl1pPr>
          </a:lstStyle>
          <a:p>
            <a:endParaRPr lang="en-US" altLang="LID4096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93456EC4-D3DF-4A39-86E6-0D94BEFBD8C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endParaRPr lang="en-US" altLang="LID4096"/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8E105F12-A6F3-4C42-877F-02249C75777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E4B22A93-953A-4D37-90E3-CDCD9B2BFEC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ID4096"/>
              <a:t>Click to edit Master text styles</a:t>
            </a:r>
          </a:p>
          <a:p>
            <a:pPr lvl="1"/>
            <a:r>
              <a:rPr lang="en-US" altLang="LID4096"/>
              <a:t>Second level</a:t>
            </a:r>
          </a:p>
          <a:p>
            <a:pPr lvl="2"/>
            <a:r>
              <a:rPr lang="en-US" altLang="LID4096"/>
              <a:t>Third level</a:t>
            </a:r>
          </a:p>
          <a:p>
            <a:pPr lvl="3"/>
            <a:r>
              <a:rPr lang="en-US" altLang="LID4096"/>
              <a:t>Fourth level</a:t>
            </a:r>
          </a:p>
          <a:p>
            <a:pPr lvl="4"/>
            <a:r>
              <a:rPr lang="en-US" altLang="LID4096"/>
              <a:t>Fifth level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4B8314D6-7FED-4BC5-8ED4-AB6AC93E3A9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anose="020B0604020202020204" pitchFamily="34" charset="0"/>
              </a:defRPr>
            </a:lvl1pPr>
          </a:lstStyle>
          <a:p>
            <a:endParaRPr lang="en-US" altLang="LID4096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0C66B736-F27F-48E8-B43A-4FEB586201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fld id="{D8EE4DBE-ABB3-4669-B4A9-F32684B15E93}" type="slidenum">
              <a:rPr lang="en-US" altLang="LID4096"/>
              <a:pPr/>
              <a:t>‹#›</a:t>
            </a:fld>
            <a:endParaRPr lang="en-US" altLang="LID4096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6D017329-7BC5-4F02-A0BB-9CBC9ABA54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542050-4009-4750-B869-0FE02F5952BB}" type="slidenum">
              <a:rPr lang="en-US" altLang="LID4096"/>
              <a:pPr/>
              <a:t>2</a:t>
            </a:fld>
            <a:endParaRPr lang="en-US" altLang="LID4096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877FF58C-5F45-4B92-B953-4A853C492D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3CDA2A6C-E858-4D27-BB09-E8772F2FA8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LID4096" b="1"/>
              <a:t>2.1. Elektri~en fluks (potok)</a:t>
            </a:r>
            <a:endParaRPr lang="fi-FI" altLang="LID4096"/>
          </a:p>
          <a:p>
            <a:r>
              <a:rPr lang="fi-FI" altLang="LID4096"/>
              <a:t>Fluks e karakteristika na sekoe vektorsko pole. Toj poim e povrzan so poimot elektri~ni silovi linii. </a:t>
            </a:r>
            <a:r>
              <a:rPr lang="fi-FI" altLang="LID4096" b="1"/>
              <a:t>Elektri~niot fluks</a:t>
            </a:r>
            <a:r>
              <a:rPr lang="fi-FI" altLang="LID4096"/>
              <a:t> (</a:t>
            </a:r>
            <a:r>
              <a:rPr lang="en-US" altLang="LID4096" i="1">
                <a:sym typeface="Symbol" panose="05050102010706020507" pitchFamily="18" charset="2"/>
              </a:rPr>
              <a:t></a:t>
            </a:r>
            <a:r>
              <a:rPr lang="fi-FI" altLang="LID4096"/>
              <a:t>e) e veli~ina koja e </a:t>
            </a:r>
            <a:r>
              <a:rPr lang="fi-FI" altLang="LID4096" i="1"/>
              <a:t>proporcionalnaa ili ednakva na brojot na elektri~nite silovi linii koi ja proni`uvaat nekoja povr{ina vo prostorot. </a:t>
            </a:r>
            <a:endParaRPr lang="fi-FI" altLang="LID4096"/>
          </a:p>
          <a:p>
            <a:r>
              <a:rPr lang="fi-FI" altLang="LID4096"/>
              <a:t>	</a:t>
            </a:r>
            <a:r>
              <a:rPr lang="it-IT" altLang="LID4096"/>
              <a:t>Pretpostavuvame za po~etok homogeno pole. Znaeme, takvoto pole e  prika`ano so paralelni, ednakvo gusti silovi linii. Neka vo takvo pole se vnese povr{inata (ramnina) </a:t>
            </a:r>
            <a:r>
              <a:rPr lang="it-IT" altLang="LID4096" i="1"/>
              <a:t>A</a:t>
            </a:r>
            <a:r>
              <a:rPr lang="it-IT" altLang="LID4096"/>
              <a:t> (Sl. 2.1).  </a:t>
            </a:r>
            <a:r>
              <a:rPr lang="en-US" altLang="LID4096"/>
              <a:t>Pretpostavivme deka po dogovor, niz edinica plo{tina na ramninata </a:t>
            </a:r>
            <a:r>
              <a:rPr lang="en-US" altLang="LID4096" i="1"/>
              <a:t>A</a:t>
            </a:r>
            <a:r>
              <a:rPr lang="en-US" altLang="LID4096"/>
              <a:t> pominuva broj na silovi linii ednakov ili proporcionalen  na modulot na vektorot , toga{ ramninata so plo{tina </a:t>
            </a:r>
            <a:r>
              <a:rPr lang="en-US" altLang="LID4096" i="1"/>
              <a:t>A</a:t>
            </a:r>
            <a:r>
              <a:rPr lang="en-US" altLang="LID4096"/>
              <a:t> }e ja proni`at:</a:t>
            </a:r>
          </a:p>
          <a:p>
            <a:r>
              <a:rPr lang="en-US" altLang="LID4096"/>
              <a:t>                     (1.19)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>
            <a:extLst>
              <a:ext uri="{FF2B5EF4-FFF2-40B4-BE49-F238E27FC236}">
                <a16:creationId xmlns:a16="http://schemas.microsoft.com/office/drawing/2014/main" id="{A2B68620-421C-4AF8-A724-9634C49F287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9155" name="Group 3">
              <a:extLst>
                <a:ext uri="{FF2B5EF4-FFF2-40B4-BE49-F238E27FC236}">
                  <a16:creationId xmlns:a16="http://schemas.microsoft.com/office/drawing/2014/main" id="{DA34E2F3-FDB1-4064-B319-9C4B8EDA95D0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9156" name="Freeform 4">
                <a:extLst>
                  <a:ext uri="{FF2B5EF4-FFF2-40B4-BE49-F238E27FC236}">
                    <a16:creationId xmlns:a16="http://schemas.microsoft.com/office/drawing/2014/main" id="{3E8F7293-5026-43D7-972D-770581E2B845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9157" name="Freeform 5">
                <a:extLst>
                  <a:ext uri="{FF2B5EF4-FFF2-40B4-BE49-F238E27FC236}">
                    <a16:creationId xmlns:a16="http://schemas.microsoft.com/office/drawing/2014/main" id="{AE83146E-18AD-494C-987E-8A4686B8871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9158" name="Freeform 6">
                <a:extLst>
                  <a:ext uri="{FF2B5EF4-FFF2-40B4-BE49-F238E27FC236}">
                    <a16:creationId xmlns:a16="http://schemas.microsoft.com/office/drawing/2014/main" id="{9A06CCB4-0332-4B6F-8205-A26CE5543A8F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9159" name="Freeform 7">
                <a:extLst>
                  <a:ext uri="{FF2B5EF4-FFF2-40B4-BE49-F238E27FC236}">
                    <a16:creationId xmlns:a16="http://schemas.microsoft.com/office/drawing/2014/main" id="{0578DB24-C100-4B6C-89CE-8325D8C49FF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9160" name="Freeform 8">
                <a:extLst>
                  <a:ext uri="{FF2B5EF4-FFF2-40B4-BE49-F238E27FC236}">
                    <a16:creationId xmlns:a16="http://schemas.microsoft.com/office/drawing/2014/main" id="{4AC1B12A-2BF1-433A-A108-59A67CDD11D9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  <p:sp>
          <p:nvSpPr>
            <p:cNvPr id="49161" name="Freeform 9">
              <a:extLst>
                <a:ext uri="{FF2B5EF4-FFF2-40B4-BE49-F238E27FC236}">
                  <a16:creationId xmlns:a16="http://schemas.microsoft.com/office/drawing/2014/main" id="{6467805D-2101-4A8C-9534-9B31A42FB66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49162" name="Freeform 10">
              <a:extLst>
                <a:ext uri="{FF2B5EF4-FFF2-40B4-BE49-F238E27FC236}">
                  <a16:creationId xmlns:a16="http://schemas.microsoft.com/office/drawing/2014/main" id="{6C693076-3AB5-4AD3-A276-88DBF12B79A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49163" name="Rectangle 11">
            <a:extLst>
              <a:ext uri="{FF2B5EF4-FFF2-40B4-BE49-F238E27FC236}">
                <a16:creationId xmlns:a16="http://schemas.microsoft.com/office/drawing/2014/main" id="{405197B4-EE94-4391-A4D8-90684F220063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en-GB" altLang="LID4096" noProof="0"/>
              <a:t>Click to edit Master title style</a:t>
            </a:r>
          </a:p>
        </p:txBody>
      </p:sp>
      <p:sp>
        <p:nvSpPr>
          <p:cNvPr id="49164" name="Rectangle 12">
            <a:extLst>
              <a:ext uri="{FF2B5EF4-FFF2-40B4-BE49-F238E27FC236}">
                <a16:creationId xmlns:a16="http://schemas.microsoft.com/office/drawing/2014/main" id="{624A7D25-A87B-49F8-A6FE-41059B2EC08C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GB" altLang="LID4096" noProof="0"/>
              <a:t>Click to edit Master subtitle style</a:t>
            </a:r>
          </a:p>
        </p:txBody>
      </p:sp>
      <p:sp>
        <p:nvSpPr>
          <p:cNvPr id="49165" name="Rectangle 13">
            <a:extLst>
              <a:ext uri="{FF2B5EF4-FFF2-40B4-BE49-F238E27FC236}">
                <a16:creationId xmlns:a16="http://schemas.microsoft.com/office/drawing/2014/main" id="{EFC3EB17-48C2-4757-9BBB-632970C1166C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49166" name="Rectangle 14">
            <a:extLst>
              <a:ext uri="{FF2B5EF4-FFF2-40B4-BE49-F238E27FC236}">
                <a16:creationId xmlns:a16="http://schemas.microsoft.com/office/drawing/2014/main" id="{878E9015-B1F6-4FC3-BE34-451197202C9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49167" name="Rectangle 15">
            <a:extLst>
              <a:ext uri="{FF2B5EF4-FFF2-40B4-BE49-F238E27FC236}">
                <a16:creationId xmlns:a16="http://schemas.microsoft.com/office/drawing/2014/main" id="{467D3A18-5104-475E-8DEC-9DD202EFD8E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C82E295-B5BA-43D4-9322-57260E10D370}" type="slidenum">
              <a:rPr lang="en-GB" altLang="LID4096"/>
              <a:pPr/>
              <a:t>‹#›</a:t>
            </a:fld>
            <a:endParaRPr lang="en-GB" altLang="LID4096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CD4D-FD99-4524-92FC-B95335F3C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74423-D66E-4920-8953-01212A6A6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F7AF5A-2755-4580-8078-19CC97863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68C4B1-A9C9-4B52-AC2D-046B0302AD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CAA08E7-7B95-4A54-ADFD-4FD00B2B902D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DE926-A7D0-4B18-8120-BF574C1EDC3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315204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251A1-4EC4-4F84-9661-3FFDCAD6F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208B01-CEC9-4AA9-B9A9-C03DC4317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79353-7521-42C3-AA18-416F1EBF0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ECDBC1-7068-42D0-925A-4742AAE624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1103D20-3004-4B2A-8EFC-E1187AE45860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9C537F-CFF9-4AF2-AA07-D2F7D5B244F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297569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896B0-7ACB-4DD1-B4CD-828593B6F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58EE-3778-4AA7-9817-F069C819FF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FC1527-4FA0-419A-80FE-1212E6148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A706F-EBFE-4DFC-98C4-4B9D21014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F2B83-3EEF-48E5-9F04-F579112B5D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0B0D57-DB5D-47A5-B241-751D1C10E764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915675C-6BAE-4125-8D3B-690D6929658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1917160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515F0-180D-4ABB-B56B-F7818126D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8DBC8C-8394-4E30-A29C-414D80FD1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521F6E-7365-4313-BD90-B2B0D76337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FA5FC0-F921-42B1-8477-AF660F51F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DB7C43-0759-4926-83DF-D96A4B9C1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4BAE17-E71F-4AB9-B601-18D31E429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B58431E-57FD-4B99-9643-74551A20B1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5148BA0-0B2D-43AF-8400-7AF8770A364C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D163DBA-5268-4C40-BB24-6BE3866B01D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1091391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5143E-5C69-438F-9BD9-2E9E7CFC6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AEEE6A-96AB-4C71-89C2-CC5000804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746213-D434-423D-B675-6B9D5900865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3E3E5FD-F9A9-40A8-9F51-F49F3BE0D651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E2504D-86FA-43D8-BBA1-1E4C44B82B6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419757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9FC671-14B2-43B9-889A-8DD89FDA9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9E5B645-FB6A-46F7-BB5F-2CECACA0E4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0152BE4-984B-433C-946B-CB1648A4DBF5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F87D84-1704-4934-8438-53DA3F8734C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344703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DE03C-BDD1-4303-95BB-55EDBA86F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55356-D225-4B16-B04F-64B50FAF7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4525A1-7405-497D-8429-BA24B3FA9F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534E2A-166E-4D53-912C-6D72705A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73E4E-08F7-4F9A-8763-1492C5FB77E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2AE3A8D-76C2-4307-8B99-284F893E20E7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6204EF-E5C9-40E7-8C1B-A528EF50BFA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1793437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A50FA-0279-4B52-99A5-E9DD114E6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FF9AEC-836A-4834-9E55-455889DE27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2E5156-FA6F-4A0A-859D-BB513C6563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A5B01-AC7D-47B9-BCB1-B5641E3C0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C29D3-7C45-4C23-87C0-772014F34A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C7F7112-CD34-423B-BDA3-8E2F8942A3F5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38A0398-9249-406F-AD39-1F53B15D9BA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3944580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80729-0DB7-47AF-A1C5-4BB8F292B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B0D484-DAF6-4FBA-8187-F5B143EDD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8E26A-F3FC-4753-9526-4B1782D82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2BF6A9-3B6A-44AE-AC7B-D1D7A01BEF6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430ECC9-389A-4B2D-AC7C-7EC8A2B1AE24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A144B6-0E84-4404-94A5-4D65F27DD4A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2299650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DEC6DB-6627-4F84-BE15-FE82BF8EF5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9E80BA-E9E3-4F99-92BF-8B8298237D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F5654-C4D2-4CFA-B4C2-51095CC11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2C93CD-B59D-4970-9063-76896FFA794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56E6A92-8FC4-435F-ADDE-BB2D2A68FE9F}" type="slidenum">
              <a:rPr lang="en-GB" altLang="LID4096"/>
              <a:pPr/>
              <a:t>‹#›</a:t>
            </a:fld>
            <a:endParaRPr lang="en-GB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0744E6-3E0B-44C2-A0E4-005B93BCEA7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368787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FDB7B1CE-B6BD-417B-A324-5E1C35BCF0C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anose="020B0604020202020204" pitchFamily="34" charset="0"/>
              </a:defRPr>
            </a:lvl1pPr>
          </a:lstStyle>
          <a:p>
            <a:endParaRPr lang="en-GB" altLang="LID4096"/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DBAB9154-F060-4C15-AAF2-1DD50414ECE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fld id="{C3FE2A89-7AC2-4ABA-8983-F370CC6D2AB0}" type="slidenum">
              <a:rPr lang="en-GB" altLang="LID4096"/>
              <a:pPr/>
              <a:t>‹#›</a:t>
            </a:fld>
            <a:endParaRPr lang="en-GB" altLang="LID4096"/>
          </a:p>
        </p:txBody>
      </p:sp>
      <p:grpSp>
        <p:nvGrpSpPr>
          <p:cNvPr id="48132" name="Group 4">
            <a:extLst>
              <a:ext uri="{FF2B5EF4-FFF2-40B4-BE49-F238E27FC236}">
                <a16:creationId xmlns:a16="http://schemas.microsoft.com/office/drawing/2014/main" id="{ABBA142E-C76B-4599-B4A2-1C27BAF76B9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8133" name="Group 5">
              <a:extLst>
                <a:ext uri="{FF2B5EF4-FFF2-40B4-BE49-F238E27FC236}">
                  <a16:creationId xmlns:a16="http://schemas.microsoft.com/office/drawing/2014/main" id="{9BDC0FDC-EFF9-42DF-BC12-7CA0A704E85D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8134" name="Freeform 6">
                <a:extLst>
                  <a:ext uri="{FF2B5EF4-FFF2-40B4-BE49-F238E27FC236}">
                    <a16:creationId xmlns:a16="http://schemas.microsoft.com/office/drawing/2014/main" id="{F34C89D7-8739-4E04-B17A-97B8D3ADF627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8135" name="Freeform 7">
                <a:extLst>
                  <a:ext uri="{FF2B5EF4-FFF2-40B4-BE49-F238E27FC236}">
                    <a16:creationId xmlns:a16="http://schemas.microsoft.com/office/drawing/2014/main" id="{3939A97A-9412-406F-88FC-DA54EB91D63D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8136" name="Freeform 8">
                <a:extLst>
                  <a:ext uri="{FF2B5EF4-FFF2-40B4-BE49-F238E27FC236}">
                    <a16:creationId xmlns:a16="http://schemas.microsoft.com/office/drawing/2014/main" id="{43991AE3-2C93-4A56-9ED9-7EC30FDFE9FE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8137" name="Freeform 9">
                <a:extLst>
                  <a:ext uri="{FF2B5EF4-FFF2-40B4-BE49-F238E27FC236}">
                    <a16:creationId xmlns:a16="http://schemas.microsoft.com/office/drawing/2014/main" id="{509C327A-2677-4EEE-98A7-A3EEDED061F9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48138" name="Freeform 10">
                <a:extLst>
                  <a:ext uri="{FF2B5EF4-FFF2-40B4-BE49-F238E27FC236}">
                    <a16:creationId xmlns:a16="http://schemas.microsoft.com/office/drawing/2014/main" id="{FF6F08AD-152F-42AC-B787-4CB687D8FBC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  <p:sp>
          <p:nvSpPr>
            <p:cNvPr id="48139" name="Freeform 11">
              <a:extLst>
                <a:ext uri="{FF2B5EF4-FFF2-40B4-BE49-F238E27FC236}">
                  <a16:creationId xmlns:a16="http://schemas.microsoft.com/office/drawing/2014/main" id="{F34F207F-D584-45E2-B00B-B506E0EC69A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48140" name="Freeform 12">
              <a:extLst>
                <a:ext uri="{FF2B5EF4-FFF2-40B4-BE49-F238E27FC236}">
                  <a16:creationId xmlns:a16="http://schemas.microsoft.com/office/drawing/2014/main" id="{A37E312A-21AB-404E-9399-DA0B7B02996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48141" name="Rectangle 13">
            <a:extLst>
              <a:ext uri="{FF2B5EF4-FFF2-40B4-BE49-F238E27FC236}">
                <a16:creationId xmlns:a16="http://schemas.microsoft.com/office/drawing/2014/main" id="{3DBAE079-913D-4355-A584-681A96AC183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LID4096"/>
              <a:t>Click to edit Master title style</a:t>
            </a:r>
          </a:p>
        </p:txBody>
      </p:sp>
      <p:sp>
        <p:nvSpPr>
          <p:cNvPr id="48142" name="Rectangle 14">
            <a:extLst>
              <a:ext uri="{FF2B5EF4-FFF2-40B4-BE49-F238E27FC236}">
                <a16:creationId xmlns:a16="http://schemas.microsoft.com/office/drawing/2014/main" id="{822D9307-B994-4C21-95C6-C381474BBA6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Arial" panose="020B0604020202020204" pitchFamily="34" charset="0"/>
              </a:defRPr>
            </a:lvl1pPr>
          </a:lstStyle>
          <a:p>
            <a:endParaRPr lang="en-GB" altLang="LID4096"/>
          </a:p>
        </p:txBody>
      </p:sp>
      <p:sp>
        <p:nvSpPr>
          <p:cNvPr id="48143" name="Rectangle 15">
            <a:extLst>
              <a:ext uri="{FF2B5EF4-FFF2-40B4-BE49-F238E27FC236}">
                <a16:creationId xmlns:a16="http://schemas.microsoft.com/office/drawing/2014/main" id="{CD28095A-1C94-44CA-91D2-B6D0E0584C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LID4096"/>
              <a:t>Click to edit Master text styles</a:t>
            </a:r>
          </a:p>
          <a:p>
            <a:pPr lvl="1"/>
            <a:r>
              <a:rPr lang="en-GB" altLang="LID4096"/>
              <a:t>Second level</a:t>
            </a:r>
          </a:p>
          <a:p>
            <a:pPr lvl="2"/>
            <a:r>
              <a:rPr lang="en-GB" altLang="LID4096"/>
              <a:t>Third level</a:t>
            </a:r>
          </a:p>
          <a:p>
            <a:pPr lvl="3"/>
            <a:r>
              <a:rPr lang="en-GB" altLang="LID4096"/>
              <a:t>Fourth level</a:t>
            </a:r>
          </a:p>
          <a:p>
            <a:pPr lvl="4"/>
            <a:r>
              <a:rPr lang="en-GB" altLang="LID4096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10.wmf"/><Relationship Id="rId7" Type="http://schemas.openxmlformats.org/officeDocument/2006/relationships/image" Target="../media/image12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19.wmf"/><Relationship Id="rId2" Type="http://schemas.openxmlformats.org/officeDocument/2006/relationships/oleObject" Target="../embeddings/oleObject1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7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oleObject" Target="../embeddings/oleObject22.bin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4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oleObject" Target="../embeddings/oleObject25.bin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oleObject" Target="../embeddings/oleObject26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7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30.wmf"/><Relationship Id="rId7" Type="http://schemas.openxmlformats.org/officeDocument/2006/relationships/image" Target="../media/image32.wmf"/><Relationship Id="rId2" Type="http://schemas.openxmlformats.org/officeDocument/2006/relationships/oleObject" Target="../embeddings/oleObject28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9.bin"/><Relationship Id="rId9" Type="http://schemas.openxmlformats.org/officeDocument/2006/relationships/image" Target="../media/image33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35.wmf"/><Relationship Id="rId7" Type="http://schemas.openxmlformats.org/officeDocument/2006/relationships/image" Target="../media/image37.wmf"/><Relationship Id="rId2" Type="http://schemas.openxmlformats.org/officeDocument/2006/relationships/oleObject" Target="../embeddings/oleObject3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4.bin"/><Relationship Id="rId9" Type="http://schemas.openxmlformats.org/officeDocument/2006/relationships/image" Target="../media/image38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oleObject" Target="../embeddings/oleObject37.bin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7" Type="http://schemas.openxmlformats.org/officeDocument/2006/relationships/image" Target="../media/image42.wmf"/><Relationship Id="rId2" Type="http://schemas.openxmlformats.org/officeDocument/2006/relationships/oleObject" Target="../embeddings/oleObject38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0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9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oleObject" Target="../embeddings/oleObject41.bin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7" Type="http://schemas.openxmlformats.org/officeDocument/2006/relationships/image" Target="../media/image46.wmf"/><Relationship Id="rId2" Type="http://schemas.openxmlformats.org/officeDocument/2006/relationships/oleObject" Target="../embeddings/oleObject42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4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oleObject" Target="../embeddings/oleObject45.bin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2A380C32-3D89-421A-AA9A-C5FDADA799F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295400"/>
            <a:ext cx="7772400" cy="3260725"/>
          </a:xfrm>
        </p:spPr>
        <p:txBody>
          <a:bodyPr/>
          <a:lstStyle/>
          <a:p>
            <a:br>
              <a:rPr lang="en-US" altLang="LID4096" sz="5400" b="0" dirty="0">
                <a:latin typeface="MAC C Times" pitchFamily="18" charset="0"/>
              </a:rPr>
            </a:br>
            <a:r>
              <a:rPr lang="en-US" altLang="LID4096" sz="5400" b="0" dirty="0">
                <a:latin typeface="MAC C Times" pitchFamily="18" charset="0"/>
              </a:rPr>
              <a:t>2. </a:t>
            </a:r>
            <a:r>
              <a:rPr lang="mk-MK" altLang="LID4096" sz="5400" b="0" dirty="0">
                <a:latin typeface="MAC C Times" pitchFamily="18" charset="0"/>
              </a:rPr>
              <a:t>Електричен флукс и теорема на Гаус и Острогратскиј</a:t>
            </a:r>
            <a:endParaRPr lang="en-US" altLang="LID4096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3C2C0BC-B16B-4198-AA83-032064358BE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en-US" altLang="LID4096" sz="3200" b="0" dirty="0">
                <a:solidFill>
                  <a:schemeClr val="folHlink"/>
                </a:solidFill>
                <a:latin typeface="MAC C Times" pitchFamily="18" charset="0"/>
              </a:rPr>
              <a:t>2.1. </a:t>
            </a:r>
            <a:r>
              <a:rPr lang="mk-MK" altLang="LID4096" sz="3200" b="0" dirty="0">
                <a:solidFill>
                  <a:schemeClr val="folHlink"/>
                </a:solidFill>
                <a:latin typeface="MAC C Times" pitchFamily="18" charset="0"/>
              </a:rPr>
              <a:t>Електричен флукс (поток)</a:t>
            </a:r>
            <a:endParaRPr lang="en-US" altLang="LID4096" sz="3200" b="0" dirty="0">
              <a:solidFill>
                <a:schemeClr val="folHlink"/>
              </a:solidFill>
              <a:latin typeface="MAC C Times" pitchFamily="18" charset="0"/>
            </a:endParaRP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4DB14F2F-E6A9-4C9C-9F27-4722031C38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442432"/>
            <a:ext cx="83724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mk-MK" altLang="LID4096" sz="3200" b="0" dirty="0">
                <a:latin typeface="MAC C Times" pitchFamily="18" charset="0"/>
              </a:rPr>
              <a:t>Флуксот е карактеристика на секое векторско поле и е поврзан со поимот СИЛОВИ ЛИНИИ</a:t>
            </a:r>
            <a:endParaRPr lang="fi-FI" altLang="LID4096" sz="3200" b="0" dirty="0">
              <a:latin typeface="MAC C Times" pitchFamily="18" charset="0"/>
            </a:endParaRPr>
          </a:p>
          <a:p>
            <a:pPr algn="just"/>
            <a:endParaRPr lang="fi-FI" altLang="LID4096" sz="3200" b="0" dirty="0">
              <a:latin typeface="MAC C Times" pitchFamily="18" charset="0"/>
              <a:sym typeface="Symbol" panose="05050102010706020507" pitchFamily="18" charset="2"/>
            </a:endParaRPr>
          </a:p>
        </p:txBody>
      </p:sp>
      <p:sp>
        <p:nvSpPr>
          <p:cNvPr id="7173" name="Text Box 5">
            <a:extLst>
              <a:ext uri="{FF2B5EF4-FFF2-40B4-BE49-F238E27FC236}">
                <a16:creationId xmlns:a16="http://schemas.microsoft.com/office/drawing/2014/main" id="{2B80E684-FFC2-4056-8E3E-FE002058E8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124200"/>
            <a:ext cx="5334000" cy="2677656"/>
          </a:xfrm>
          <a:prstGeom prst="rect">
            <a:avLst/>
          </a:prstGeom>
          <a:noFill/>
          <a:ln w="571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mk-MK" altLang="LID4096" sz="2800" dirty="0">
                <a:latin typeface="MAC C Times" pitchFamily="18" charset="0"/>
              </a:rPr>
              <a:t>Електричниот флукс </a:t>
            </a:r>
            <a:r>
              <a:rPr lang="fi-FI" altLang="LID4096" sz="2800" b="0" dirty="0">
                <a:latin typeface="MAC C Times" pitchFamily="18" charset="0"/>
              </a:rPr>
              <a:t>(</a:t>
            </a:r>
            <a:r>
              <a:rPr lang="en-US" altLang="LID4096" sz="2800" b="0" dirty="0">
                <a:latin typeface="MAC C Times" pitchFamily="18" charset="0"/>
                <a:sym typeface="Symbol" panose="05050102010706020507" pitchFamily="18" charset="2"/>
              </a:rPr>
              <a:t></a:t>
            </a:r>
            <a:r>
              <a:rPr lang="fi-FI" altLang="LID4096" sz="2800" b="0" dirty="0">
                <a:latin typeface="MAC C Times" pitchFamily="18" charset="0"/>
              </a:rPr>
              <a:t>e</a:t>
            </a:r>
            <a:r>
              <a:rPr lang="fi-FI" altLang="LID4096" sz="2800" b="0" dirty="0">
                <a:latin typeface="MAC C Times" pitchFamily="18" charset="0"/>
                <a:sym typeface="Symbol" panose="05050102010706020507" pitchFamily="18" charset="2"/>
              </a:rPr>
              <a:t>) </a:t>
            </a:r>
            <a:r>
              <a:rPr lang="mk-MK" altLang="LID4096" sz="2800" b="0" dirty="0">
                <a:latin typeface="MAC C Times" pitchFamily="18" charset="0"/>
                <a:sym typeface="Symbol" panose="05050102010706020507" pitchFamily="18" charset="2"/>
              </a:rPr>
              <a:t>е величина којашто е пропорционална на бројот на електричните силови линии кои прониживаат некоја површина (А) во просторот</a:t>
            </a:r>
            <a:endParaRPr lang="en-US" altLang="LID4096" sz="2800" b="0" dirty="0">
              <a:latin typeface="Tahoma" panose="020B0604030504040204" pitchFamily="34" charset="0"/>
              <a:sym typeface="Symbol" panose="05050102010706020507" pitchFamily="18" charset="2"/>
            </a:endParaRPr>
          </a:p>
        </p:txBody>
      </p:sp>
      <p:pic>
        <p:nvPicPr>
          <p:cNvPr id="7174" name="Picture 6">
            <a:extLst>
              <a:ext uri="{FF2B5EF4-FFF2-40B4-BE49-F238E27FC236}">
                <a16:creationId xmlns:a16="http://schemas.microsoft.com/office/drawing/2014/main" id="{F876BC8A-6CCC-4BBF-AA76-CD9662980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194050"/>
            <a:ext cx="3200400" cy="2978150"/>
          </a:xfrm>
          <a:prstGeom prst="rect">
            <a:avLst/>
          </a:prstGeom>
          <a:noFill/>
          <a:ln w="762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D2D0F76E-877E-47BB-8F24-0AE5C130F40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LID4096" dirty="0">
                <a:latin typeface="MAC C Times" pitchFamily="18" charset="0"/>
              </a:rPr>
              <a:t>ФЛУКС</a:t>
            </a:r>
            <a:endParaRPr lang="en-US" altLang="LID4096" dirty="0">
              <a:latin typeface="MAC C Times" pitchFamily="18" charset="0"/>
            </a:endParaRPr>
          </a:p>
        </p:txBody>
      </p:sp>
      <p:grpSp>
        <p:nvGrpSpPr>
          <p:cNvPr id="12325" name="Group 37">
            <a:extLst>
              <a:ext uri="{FF2B5EF4-FFF2-40B4-BE49-F238E27FC236}">
                <a16:creationId xmlns:a16="http://schemas.microsoft.com/office/drawing/2014/main" id="{656694A3-1BEE-437D-BBFB-935B20E8F6D2}"/>
              </a:ext>
            </a:extLst>
          </p:cNvPr>
          <p:cNvGrpSpPr>
            <a:grpSpLocks/>
          </p:cNvGrpSpPr>
          <p:nvPr/>
        </p:nvGrpSpPr>
        <p:grpSpPr bwMode="auto">
          <a:xfrm>
            <a:off x="228600" y="2743200"/>
            <a:ext cx="1600200" cy="2667000"/>
            <a:chOff x="4080" y="2112"/>
            <a:chExt cx="1008" cy="1680"/>
          </a:xfrm>
        </p:grpSpPr>
        <p:sp>
          <p:nvSpPr>
            <p:cNvPr id="12317" name="Line 29">
              <a:extLst>
                <a:ext uri="{FF2B5EF4-FFF2-40B4-BE49-F238E27FC236}">
                  <a16:creationId xmlns:a16="http://schemas.microsoft.com/office/drawing/2014/main" id="{3149A819-2736-4858-A4F0-AC02F9CFEB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211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18" name="Line 30">
              <a:extLst>
                <a:ext uri="{FF2B5EF4-FFF2-40B4-BE49-F238E27FC236}">
                  <a16:creationId xmlns:a16="http://schemas.microsoft.com/office/drawing/2014/main" id="{846A2051-9519-4C27-9EE6-40304CB474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235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19" name="Line 31">
              <a:extLst>
                <a:ext uri="{FF2B5EF4-FFF2-40B4-BE49-F238E27FC236}">
                  <a16:creationId xmlns:a16="http://schemas.microsoft.com/office/drawing/2014/main" id="{C1AB703A-42D7-4381-A3EE-8BCF9422DB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259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20" name="Line 32">
              <a:extLst>
                <a:ext uri="{FF2B5EF4-FFF2-40B4-BE49-F238E27FC236}">
                  <a16:creationId xmlns:a16="http://schemas.microsoft.com/office/drawing/2014/main" id="{366474BD-82B6-4C77-9B39-E4150C5DF7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283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21" name="Line 33">
              <a:extLst>
                <a:ext uri="{FF2B5EF4-FFF2-40B4-BE49-F238E27FC236}">
                  <a16:creationId xmlns:a16="http://schemas.microsoft.com/office/drawing/2014/main" id="{DD6AC963-4F29-46B0-9CF9-8599535A7D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07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22" name="Line 34">
              <a:extLst>
                <a:ext uri="{FF2B5EF4-FFF2-40B4-BE49-F238E27FC236}">
                  <a16:creationId xmlns:a16="http://schemas.microsoft.com/office/drawing/2014/main" id="{5AEDFD87-1A81-4F1A-8063-3C184721FA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31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23" name="Line 35">
              <a:extLst>
                <a:ext uri="{FF2B5EF4-FFF2-40B4-BE49-F238E27FC236}">
                  <a16:creationId xmlns:a16="http://schemas.microsoft.com/office/drawing/2014/main" id="{D81019BC-4630-4417-95D7-51216EB54C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55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24" name="Line 36">
              <a:extLst>
                <a:ext uri="{FF2B5EF4-FFF2-40B4-BE49-F238E27FC236}">
                  <a16:creationId xmlns:a16="http://schemas.microsoft.com/office/drawing/2014/main" id="{D670CFF5-8948-4C27-AE0E-73ED69898A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792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12329" name="Text Box 41">
            <a:extLst>
              <a:ext uri="{FF2B5EF4-FFF2-40B4-BE49-F238E27FC236}">
                <a16:creationId xmlns:a16="http://schemas.microsoft.com/office/drawing/2014/main" id="{1930EE7D-2CEA-4175-88A6-973F699C7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2286000"/>
            <a:ext cx="60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b="0">
                <a:latin typeface="Tahoma" panose="020B0604030504040204" pitchFamily="34" charset="0"/>
              </a:rPr>
              <a:t>A</a:t>
            </a:r>
          </a:p>
        </p:txBody>
      </p:sp>
      <p:sp>
        <p:nvSpPr>
          <p:cNvPr id="12330" name="Text Box 42">
            <a:extLst>
              <a:ext uri="{FF2B5EF4-FFF2-40B4-BE49-F238E27FC236}">
                <a16:creationId xmlns:a16="http://schemas.microsoft.com/office/drawing/2014/main" id="{ED16CE88-A978-4181-8C12-B408EB5329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3600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i="1">
                <a:latin typeface="Tahoma" panose="020B0604030504040204" pitchFamily="34" charset="0"/>
              </a:rPr>
              <a:t>E</a:t>
            </a:r>
          </a:p>
        </p:txBody>
      </p:sp>
      <p:grpSp>
        <p:nvGrpSpPr>
          <p:cNvPr id="12332" name="Group 44">
            <a:extLst>
              <a:ext uri="{FF2B5EF4-FFF2-40B4-BE49-F238E27FC236}">
                <a16:creationId xmlns:a16="http://schemas.microsoft.com/office/drawing/2014/main" id="{B8E0F3EC-977F-4880-8815-12F4B4F50275}"/>
              </a:ext>
            </a:extLst>
          </p:cNvPr>
          <p:cNvGrpSpPr>
            <a:grpSpLocks/>
          </p:cNvGrpSpPr>
          <p:nvPr/>
        </p:nvGrpSpPr>
        <p:grpSpPr bwMode="auto">
          <a:xfrm>
            <a:off x="3810000" y="3200400"/>
            <a:ext cx="3962400" cy="1066800"/>
            <a:chOff x="2400" y="2016"/>
            <a:chExt cx="2496" cy="672"/>
          </a:xfrm>
        </p:grpSpPr>
        <p:sp>
          <p:nvSpPr>
            <p:cNvPr id="12326" name="Line 38">
              <a:extLst>
                <a:ext uri="{FF2B5EF4-FFF2-40B4-BE49-F238E27FC236}">
                  <a16:creationId xmlns:a16="http://schemas.microsoft.com/office/drawing/2014/main" id="{4EFC5A0F-1ACC-4480-A912-42B4594AF7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64" y="2016"/>
              <a:ext cx="1536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27" name="Freeform 39">
              <a:extLst>
                <a:ext uri="{FF2B5EF4-FFF2-40B4-BE49-F238E27FC236}">
                  <a16:creationId xmlns:a16="http://schemas.microsoft.com/office/drawing/2014/main" id="{6B8CB4E5-5836-4EA8-A988-9C74768FCE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2" y="2352"/>
              <a:ext cx="192" cy="336"/>
            </a:xfrm>
            <a:custGeom>
              <a:avLst/>
              <a:gdLst>
                <a:gd name="T0" fmla="*/ 0 w 192"/>
                <a:gd name="T1" fmla="*/ 0 h 336"/>
                <a:gd name="T2" fmla="*/ 144 w 192"/>
                <a:gd name="T3" fmla="*/ 192 h 336"/>
                <a:gd name="T4" fmla="*/ 192 w 192"/>
                <a:gd name="T5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" h="336">
                  <a:moveTo>
                    <a:pt x="0" y="0"/>
                  </a:moveTo>
                  <a:cubicBezTo>
                    <a:pt x="56" y="68"/>
                    <a:pt x="112" y="136"/>
                    <a:pt x="144" y="192"/>
                  </a:cubicBezTo>
                  <a:cubicBezTo>
                    <a:pt x="176" y="248"/>
                    <a:pt x="184" y="320"/>
                    <a:pt x="192" y="33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2328" name="Text Box 40">
              <a:extLst>
                <a:ext uri="{FF2B5EF4-FFF2-40B4-BE49-F238E27FC236}">
                  <a16:creationId xmlns:a16="http://schemas.microsoft.com/office/drawing/2014/main" id="{406BEA82-BE0E-46DC-8AEE-6F91C788E4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0" y="2448"/>
              <a:ext cx="19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LID4096" b="0">
                  <a:latin typeface="Symbol" panose="05050102010706020507" pitchFamily="18" charset="2"/>
                </a:rPr>
                <a:t>Q</a:t>
              </a:r>
            </a:p>
          </p:txBody>
        </p:sp>
        <p:sp>
          <p:nvSpPr>
            <p:cNvPr id="12331" name="Line 43">
              <a:extLst>
                <a:ext uri="{FF2B5EF4-FFF2-40B4-BE49-F238E27FC236}">
                  <a16:creationId xmlns:a16="http://schemas.microsoft.com/office/drawing/2014/main" id="{B217A20B-2A04-4987-A811-542D7654CA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2688"/>
              <a:ext cx="24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12333" name="Text Box 45">
            <a:extLst>
              <a:ext uri="{FF2B5EF4-FFF2-40B4-BE49-F238E27FC236}">
                <a16:creationId xmlns:a16="http://schemas.microsoft.com/office/drawing/2014/main" id="{FCBCE663-9EE0-4999-B88C-98ADF44276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2743200"/>
            <a:ext cx="60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b="0">
                <a:latin typeface="Tahoma" panose="020B0604030504040204" pitchFamily="34" charset="0"/>
              </a:rPr>
              <a:t>A</a:t>
            </a:r>
            <a:r>
              <a:rPr lang="en-US" altLang="LID4096" b="0" baseline="-25000">
                <a:latin typeface="Tahoma" panose="020B0604030504040204" pitchFamily="34" charset="0"/>
              </a:rPr>
              <a:t>n</a:t>
            </a:r>
            <a:endParaRPr lang="en-US" altLang="LID4096" b="0">
              <a:latin typeface="Tahoma" panose="020B0604030504040204" pitchFamily="34" charset="0"/>
            </a:endParaRPr>
          </a:p>
        </p:txBody>
      </p:sp>
      <p:sp>
        <p:nvSpPr>
          <p:cNvPr id="12334" name="Rectangle 46">
            <a:extLst>
              <a:ext uri="{FF2B5EF4-FFF2-40B4-BE49-F238E27FC236}">
                <a16:creationId xmlns:a16="http://schemas.microsoft.com/office/drawing/2014/main" id="{3F5BBB1B-6D6F-453E-B716-6482FA29A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2667000"/>
            <a:ext cx="152400" cy="28194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04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12335" name="Rectangle 47">
            <a:extLst>
              <a:ext uri="{FF2B5EF4-FFF2-40B4-BE49-F238E27FC236}">
                <a16:creationId xmlns:a16="http://schemas.microsoft.com/office/drawing/2014/main" id="{AB450DC7-9B69-4E95-94D2-8F1FDFC87FFB}"/>
              </a:ext>
            </a:extLst>
          </p:cNvPr>
          <p:cNvSpPr>
            <a:spLocks noChangeArrowheads="1"/>
          </p:cNvSpPr>
          <p:nvPr/>
        </p:nvSpPr>
        <p:spPr bwMode="auto">
          <a:xfrm rot="-1589529">
            <a:off x="4876800" y="2743200"/>
            <a:ext cx="153988" cy="274478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4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12336" name="Text Box 48">
            <a:extLst>
              <a:ext uri="{FF2B5EF4-FFF2-40B4-BE49-F238E27FC236}">
                <a16:creationId xmlns:a16="http://schemas.microsoft.com/office/drawing/2014/main" id="{4DACE52E-2457-47DE-A0E3-D29010980C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209800"/>
            <a:ext cx="60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b="0">
                <a:latin typeface="Tahoma" panose="020B0604030504040204" pitchFamily="34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2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77457E-6 L 0.8875 -0.00555 " pathEditMode="relative" rAng="0" ptsTypes="AA">
                                      <p:cBhvr>
                                        <p:cTn id="40" dur="50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75" y="-2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33 0.0511 L 0.725 0.2730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23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83" y="11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9" grpId="0"/>
      <p:bldP spid="12330" grpId="0"/>
      <p:bldP spid="12330" grpId="1"/>
      <p:bldP spid="12333" grpId="0"/>
      <p:bldP spid="123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>
            <a:extLst>
              <a:ext uri="{FF2B5EF4-FFF2-40B4-BE49-F238E27FC236}">
                <a16:creationId xmlns:a16="http://schemas.microsoft.com/office/drawing/2014/main" id="{8814BB54-0E75-43A1-B324-E60E950975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3400" y="533400"/>
            <a:ext cx="8229600" cy="1600200"/>
          </a:xfrm>
        </p:spPr>
        <p:txBody>
          <a:bodyPr/>
          <a:lstStyle/>
          <a:p>
            <a:pPr algn="just">
              <a:buFont typeface="Wingdings" panose="05000000000000000000" pitchFamily="2" charset="2"/>
              <a:buNone/>
            </a:pPr>
            <a:r>
              <a:rPr lang="mk-MK" altLang="LID4096" dirty="0">
                <a:latin typeface="MAC C Times" pitchFamily="18" charset="0"/>
              </a:rPr>
              <a:t>Бројот на силови линии кои ја пронижуваат рамнината е даден со</a:t>
            </a:r>
            <a:r>
              <a:rPr lang="en-US" altLang="LID4096" dirty="0">
                <a:latin typeface="MAC C Times" pitchFamily="18" charset="0"/>
              </a:rPr>
              <a:t>:</a:t>
            </a:r>
          </a:p>
          <a:p>
            <a:pPr>
              <a:buFont typeface="Wingdings" panose="05000000000000000000" pitchFamily="2" charset="2"/>
              <a:buNone/>
            </a:pPr>
            <a:endParaRPr lang="en-US" altLang="LID4096" dirty="0">
              <a:latin typeface="MAC C Times" pitchFamily="18" charset="0"/>
            </a:endParaRPr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3F6678C6-E4E1-40B9-A2A3-DA21ED971B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DF154991-92BF-4BA0-976F-468F6DCB3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8" name="Object 6">
                <a:extLst>
                  <a:ext uri="{FF2B5EF4-FFF2-40B4-BE49-F238E27FC236}">
                    <a16:creationId xmlns:a16="http://schemas.microsoft.com/office/drawing/2014/main" id="{D0E47A33-26C9-415C-9B47-62FE39B4C806}"/>
                  </a:ext>
                </a:extLst>
              </p:cNvPr>
              <p:cNvSpPr txBox="1"/>
              <p:nvPr/>
            </p:nvSpPr>
            <p:spPr bwMode="auto">
              <a:xfrm>
                <a:off x="2133600" y="2910681"/>
                <a:ext cx="5029200" cy="1036638"/>
              </a:xfrm>
              <a:prstGeom prst="rect">
                <a:avLst/>
              </a:prstGeom>
              <a:solidFill>
                <a:schemeClr val="hlink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LID4096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LID4096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LID4096" sz="32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e</m:t>
                          </m:r>
                        </m:sub>
                      </m:sSub>
                      <m:r>
                        <a:rPr lang="LID4096" sz="3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LID4096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LID4096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acc>
                        <m:accPr>
                          <m:chr m:val="⃗"/>
                          <m:ctrlPr>
                            <a:rPr lang="LID4096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LID4096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LID4096" sz="3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𝐸𝐴</m:t>
                      </m:r>
                      <m:func>
                        <m:funcPr>
                          <m:ctrlPr>
                            <a:rPr lang="LID4096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LID4096" sz="32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LID4096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LID4096" sz="3200" dirty="0"/>
              </a:p>
            </p:txBody>
          </p:sp>
        </mc:Choice>
        <mc:Fallback xmlns="">
          <p:sp>
            <p:nvSpPr>
              <p:cNvPr id="13318" name="Object 6">
                <a:extLst>
                  <a:ext uri="{FF2B5EF4-FFF2-40B4-BE49-F238E27FC236}">
                    <a16:creationId xmlns:a16="http://schemas.microsoft.com/office/drawing/2014/main" id="{D0E47A33-26C9-415C-9B47-62FE39B4C8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133600" y="2910681"/>
                <a:ext cx="5029200" cy="103663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LID4096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3BF71280-6E45-41F3-82C6-3984C9988F4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LID4096">
                <a:sym typeface="Symbol" panose="05050102010706020507" pitchFamily="18" charset="2"/>
              </a:rPr>
              <a:t></a:t>
            </a:r>
            <a:r>
              <a:rPr lang="it-IT" altLang="LID4096" i="1"/>
              <a:t>A</a:t>
            </a:r>
            <a:r>
              <a:rPr lang="it-IT" altLang="LID4096" baseline="-25000"/>
              <a:t>i</a:t>
            </a:r>
            <a:r>
              <a:rPr lang="en-US" altLang="LID4096">
                <a:sym typeface="Symbol" panose="05050102010706020507" pitchFamily="18" charset="2"/>
              </a:rPr>
              <a:t></a:t>
            </a:r>
            <a:r>
              <a:rPr lang="it-IT" altLang="LID4096"/>
              <a:t>d</a:t>
            </a:r>
            <a:r>
              <a:rPr lang="it-IT" altLang="LID4096" i="1"/>
              <a:t>A</a:t>
            </a:r>
            <a:r>
              <a:rPr lang="it-IT" altLang="LID4096"/>
              <a:t> </a:t>
            </a:r>
            <a:endParaRPr lang="en-US" altLang="LID4096"/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70B6446B-934C-477F-9234-420835020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B39034DC-77E4-481A-8B6C-F354B9878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4342" name="Object 6">
            <a:extLst>
              <a:ext uri="{FF2B5EF4-FFF2-40B4-BE49-F238E27FC236}">
                <a16:creationId xmlns:a16="http://schemas.microsoft.com/office/drawing/2014/main" id="{4BD31067-D25A-4689-B12F-E3BC5AE9605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1524000"/>
          <a:ext cx="4800600" cy="422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1908358" imgH="1671384" progId="Word.Picture.8">
                  <p:embed/>
                </p:oleObj>
              </mc:Choice>
              <mc:Fallback>
                <p:oleObj name="Picture" r:id="rId2" imgW="1908358" imgH="1671384" progId="Word.Picture.8">
                  <p:embed/>
                  <p:pic>
                    <p:nvPicPr>
                      <p:cNvPr id="14342" name="Object 6">
                        <a:extLst>
                          <a:ext uri="{FF2B5EF4-FFF2-40B4-BE49-F238E27FC236}">
                            <a16:creationId xmlns:a16="http://schemas.microsoft.com/office/drawing/2014/main" id="{4BD31067-D25A-4689-B12F-E3BC5AE9605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524000"/>
                        <a:ext cx="4800600" cy="4224338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5" name="Rectangle 9">
            <a:extLst>
              <a:ext uri="{FF2B5EF4-FFF2-40B4-BE49-F238E27FC236}">
                <a16:creationId xmlns:a16="http://schemas.microsoft.com/office/drawing/2014/main" id="{4C74B838-1731-48FE-9257-9A4A1AEAD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4344" name="Object 8">
            <a:extLst>
              <a:ext uri="{FF2B5EF4-FFF2-40B4-BE49-F238E27FC236}">
                <a16:creationId xmlns:a16="http://schemas.microsoft.com/office/drawing/2014/main" id="{5BDCC95D-B00E-4608-BC08-9FD3EA46BBF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6800" y="2057400"/>
          <a:ext cx="4191000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01800" imgH="254000" progId="Equation.3">
                  <p:embed/>
                </p:oleObj>
              </mc:Choice>
              <mc:Fallback>
                <p:oleObj name="Equation" r:id="rId4" imgW="1701800" imgH="254000" progId="Equation.3">
                  <p:embed/>
                  <p:pic>
                    <p:nvPicPr>
                      <p:cNvPr id="14344" name="Object 8">
                        <a:extLst>
                          <a:ext uri="{FF2B5EF4-FFF2-40B4-BE49-F238E27FC236}">
                            <a16:creationId xmlns:a16="http://schemas.microsoft.com/office/drawing/2014/main" id="{5BDCC95D-B00E-4608-BC08-9FD3EA46BBF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2057400"/>
                        <a:ext cx="4191000" cy="63341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7" name="Rectangle 11">
            <a:extLst>
              <a:ext uri="{FF2B5EF4-FFF2-40B4-BE49-F238E27FC236}">
                <a16:creationId xmlns:a16="http://schemas.microsoft.com/office/drawing/2014/main" id="{0589044B-18E2-4A53-81CC-8E61A6F04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4346" name="Object 10">
            <a:extLst>
              <a:ext uri="{FF2B5EF4-FFF2-40B4-BE49-F238E27FC236}">
                <a16:creationId xmlns:a16="http://schemas.microsoft.com/office/drawing/2014/main" id="{3C348875-37B5-47AD-A89D-43C2ACD37E5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64063" y="4878388"/>
          <a:ext cx="4579937" cy="1979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77680" imgH="761760" progId="Equation.3">
                  <p:embed/>
                </p:oleObj>
              </mc:Choice>
              <mc:Fallback>
                <p:oleObj name="Equation" r:id="rId6" imgW="1777680" imgH="761760" progId="Equation.3">
                  <p:embed/>
                  <p:pic>
                    <p:nvPicPr>
                      <p:cNvPr id="14346" name="Object 10">
                        <a:extLst>
                          <a:ext uri="{FF2B5EF4-FFF2-40B4-BE49-F238E27FC236}">
                            <a16:creationId xmlns:a16="http://schemas.microsoft.com/office/drawing/2014/main" id="{3C348875-37B5-47AD-A89D-43C2ACD37E5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4063" y="4878388"/>
                        <a:ext cx="4579937" cy="1979612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D9417D5-FBE5-4DE6-B544-E0EF351B75B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37067" y="274638"/>
            <a:ext cx="8449733" cy="1143000"/>
          </a:xfrm>
        </p:spPr>
        <p:txBody>
          <a:bodyPr/>
          <a:lstStyle/>
          <a:p>
            <a:r>
              <a:rPr lang="mk-MK" altLang="LID4096" sz="4000" dirty="0">
                <a:latin typeface="MAC C Times" pitchFamily="18" charset="0"/>
              </a:rPr>
              <a:t>Знакот на флуксот зависи од аголот </a:t>
            </a:r>
            <a:r>
              <a:rPr lang="en-US" altLang="LID4096" sz="4000" i="1" dirty="0">
                <a:latin typeface="Symbol" panose="05050102010706020507" pitchFamily="18" charset="2"/>
              </a:rPr>
              <a:t>q</a:t>
            </a:r>
            <a:endParaRPr lang="en-US" altLang="LID4096" sz="4000" i="1" dirty="0">
              <a:latin typeface="MAC C Times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935822CC-07C7-4172-A6F6-E9C55A0362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00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5364" name="Object 4">
            <a:extLst>
              <a:ext uri="{FF2B5EF4-FFF2-40B4-BE49-F238E27FC236}">
                <a16:creationId xmlns:a16="http://schemas.microsoft.com/office/drawing/2014/main" id="{44CD40E7-19D6-49FA-A6D1-EAAC6549E50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82738" y="2073275"/>
          <a:ext cx="6359525" cy="3871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2381400" imgH="1447920" progId="Word.Picture.8">
                  <p:embed/>
                </p:oleObj>
              </mc:Choice>
              <mc:Fallback>
                <p:oleObj name="Picture" r:id="rId2" imgW="2381400" imgH="1447920" progId="Word.Picture.8">
                  <p:embed/>
                  <p:pic>
                    <p:nvPicPr>
                      <p:cNvPr id="15364" name="Object 4">
                        <a:extLst>
                          <a:ext uri="{FF2B5EF4-FFF2-40B4-BE49-F238E27FC236}">
                            <a16:creationId xmlns:a16="http://schemas.microsoft.com/office/drawing/2014/main" id="{44CD40E7-19D6-49FA-A6D1-EAAC6549E50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2738" y="2073275"/>
                        <a:ext cx="6359525" cy="3871913"/>
                      </a:xfrm>
                      <a:prstGeom prst="rect">
                        <a:avLst/>
                      </a:prstGeom>
                      <a:solidFill>
                        <a:srgbClr val="DDDDDD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>
            <a:extLst>
              <a:ext uri="{FF2B5EF4-FFF2-40B4-BE49-F238E27FC236}">
                <a16:creationId xmlns:a16="http://schemas.microsoft.com/office/drawing/2014/main" id="{B2BBCC81-A9D2-4AC1-89E1-EB4A1C058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1999" y="759768"/>
            <a:ext cx="22615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mk-MK" altLang="LID4096" sz="2400" b="0" dirty="0">
                <a:latin typeface="MAC C Times" pitchFamily="18" charset="0"/>
                <a:cs typeface="Times New Roman" panose="02020603050405020304" pitchFamily="18" charset="0"/>
              </a:rPr>
              <a:t>Граничен случај</a:t>
            </a:r>
            <a:endParaRPr lang="en-US" altLang="LID4096" sz="2400" b="0" dirty="0">
              <a:latin typeface="Arial" panose="020B0604020202020204" pitchFamily="34" charset="0"/>
            </a:endParaRPr>
          </a:p>
        </p:txBody>
      </p:sp>
      <p:graphicFrame>
        <p:nvGraphicFramePr>
          <p:cNvPr id="16388" name="Object 4">
            <a:extLst>
              <a:ext uri="{FF2B5EF4-FFF2-40B4-BE49-F238E27FC236}">
                <a16:creationId xmlns:a16="http://schemas.microsoft.com/office/drawing/2014/main" id="{AD01D20F-3F79-475D-8AE1-1E9F12FC383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48000" y="1447800"/>
          <a:ext cx="2324100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45626" imgH="215713" progId="Equation.3">
                  <p:embed/>
                </p:oleObj>
              </mc:Choice>
              <mc:Fallback>
                <p:oleObj name="Equation" r:id="rId2" imgW="545626" imgH="215713" progId="Equation.3">
                  <p:embed/>
                  <p:pic>
                    <p:nvPicPr>
                      <p:cNvPr id="16388" name="Object 4">
                        <a:extLst>
                          <a:ext uri="{FF2B5EF4-FFF2-40B4-BE49-F238E27FC236}">
                            <a16:creationId xmlns:a16="http://schemas.microsoft.com/office/drawing/2014/main" id="{AD01D20F-3F79-475D-8AE1-1E9F12FC383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1447800"/>
                        <a:ext cx="2324100" cy="938213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Rectangle 6">
            <a:extLst>
              <a:ext uri="{FF2B5EF4-FFF2-40B4-BE49-F238E27FC236}">
                <a16:creationId xmlns:a16="http://schemas.microsoft.com/office/drawing/2014/main" id="{2BCC1F66-C445-4DE5-8556-E06B89542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963" y="3198168"/>
            <a:ext cx="75706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400" b="0" dirty="0">
                <a:latin typeface="MAC C Times" pitchFamily="18" charset="0"/>
                <a:cs typeface="Times New Roman" panose="02020603050405020304" pitchFamily="18" charset="0"/>
              </a:rPr>
              <a:t>Силовите линии лежат на самата површина и не ја сечат</a:t>
            </a:r>
            <a:endParaRPr lang="en-US" altLang="LID4096" sz="2400" b="0" dirty="0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FBBB610-9C1B-451C-A5F8-8B2901F290CA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  <a:ln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LID4096" sz="3200" dirty="0">
                <a:latin typeface="MAC C Times" pitchFamily="18" charset="0"/>
              </a:rPr>
              <a:t>Флукс низ затворена закривена површина</a:t>
            </a:r>
            <a:endParaRPr lang="en-US" altLang="LID4096" sz="3200" dirty="0">
              <a:latin typeface="MAC C Times" pitchFamily="18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E19FDBFA-EA02-4616-B303-5B1DFAFD98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09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LID4096"/>
          </a:p>
        </p:txBody>
      </p:sp>
      <p:sp>
        <p:nvSpPr>
          <p:cNvPr id="17424" name="Rectangle 16">
            <a:extLst>
              <a:ext uri="{FF2B5EF4-FFF2-40B4-BE49-F238E27FC236}">
                <a16:creationId xmlns:a16="http://schemas.microsoft.com/office/drawing/2014/main" id="{41FD7CE0-B75E-418F-A2B5-6314EE07C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09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7423" name="Object 15">
            <a:extLst>
              <a:ext uri="{FF2B5EF4-FFF2-40B4-BE49-F238E27FC236}">
                <a16:creationId xmlns:a16="http://schemas.microsoft.com/office/drawing/2014/main" id="{43FDBCBE-9199-4EE0-BA27-75C3E0453E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8600" y="2819400"/>
          <a:ext cx="5181600" cy="36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2317081" imgH="1639650" progId="Word.Picture.8">
                  <p:embed/>
                </p:oleObj>
              </mc:Choice>
              <mc:Fallback>
                <p:oleObj name="Picture" r:id="rId2" imgW="2317081" imgH="1639650" progId="Word.Picture.8">
                  <p:embed/>
                  <p:pic>
                    <p:nvPicPr>
                      <p:cNvPr id="17423" name="Object 15">
                        <a:extLst>
                          <a:ext uri="{FF2B5EF4-FFF2-40B4-BE49-F238E27FC236}">
                            <a16:creationId xmlns:a16="http://schemas.microsoft.com/office/drawing/2014/main" id="{43FDBCBE-9199-4EE0-BA27-75C3E0453E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819400"/>
                        <a:ext cx="5181600" cy="3667125"/>
                      </a:xfrm>
                      <a:prstGeom prst="rect">
                        <a:avLst/>
                      </a:prstGeom>
                      <a:solidFill>
                        <a:srgbClr val="DDDDDD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8" name="Rectangle 20">
            <a:extLst>
              <a:ext uri="{FF2B5EF4-FFF2-40B4-BE49-F238E27FC236}">
                <a16:creationId xmlns:a16="http://schemas.microsoft.com/office/drawing/2014/main" id="{5AA720F7-C31B-49F1-927A-9518EA799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28749"/>
            <a:ext cx="927157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400" b="0" dirty="0">
                <a:latin typeface="MAC C Times" pitchFamily="18" charset="0"/>
              </a:rPr>
              <a:t>Аголот што го зафаќа векторот на полето е тап кога тие влегуваат</a:t>
            </a: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Во затворената закривена површина</a:t>
            </a:r>
            <a:r>
              <a:rPr lang="en-US" altLang="LID4096" sz="2400" b="0" dirty="0">
                <a:latin typeface="MAC C Times" pitchFamily="18" charset="0"/>
              </a:rPr>
              <a:t>,</a:t>
            </a:r>
            <a:r>
              <a:rPr lang="mk-MK" altLang="LID4096" sz="2400" b="0" dirty="0">
                <a:latin typeface="MAC C Times" pitchFamily="18" charset="0"/>
              </a:rPr>
              <a:t> а остар кога излегуваат од неа.</a:t>
            </a:r>
            <a:r>
              <a:rPr lang="en-US" altLang="LID4096" sz="2400" b="0" dirty="0">
                <a:latin typeface="MAC C Times" pitchFamily="18" charset="0"/>
              </a:rPr>
              <a:t> </a:t>
            </a:r>
          </a:p>
        </p:txBody>
      </p:sp>
      <p:sp>
        <p:nvSpPr>
          <p:cNvPr id="17430" name="Rectangle 22">
            <a:extLst>
              <a:ext uri="{FF2B5EF4-FFF2-40B4-BE49-F238E27FC236}">
                <a16:creationId xmlns:a16="http://schemas.microsoft.com/office/drawing/2014/main" id="{3865D9E9-FFFB-40F1-BC24-12CA0D457A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24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7429" name="Object 21">
            <a:extLst>
              <a:ext uri="{FF2B5EF4-FFF2-40B4-BE49-F238E27FC236}">
                <a16:creationId xmlns:a16="http://schemas.microsoft.com/office/drawing/2014/main" id="{EBD30281-0184-4A5F-BC0E-943A82EDBD9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43600" y="3200400"/>
          <a:ext cx="2819400" cy="1443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23586" imgH="368140" progId="Equation.3">
                  <p:embed/>
                </p:oleObj>
              </mc:Choice>
              <mc:Fallback>
                <p:oleObj name="Equation" r:id="rId4" imgW="723586" imgH="368140" progId="Equation.3">
                  <p:embed/>
                  <p:pic>
                    <p:nvPicPr>
                      <p:cNvPr id="17429" name="Object 21">
                        <a:extLst>
                          <a:ext uri="{FF2B5EF4-FFF2-40B4-BE49-F238E27FC236}">
                            <a16:creationId xmlns:a16="http://schemas.microsoft.com/office/drawing/2014/main" id="{EBD30281-0184-4A5F-BC0E-943A82EDBD9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00" y="3200400"/>
                        <a:ext cx="2819400" cy="1443038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1" name="Line 23">
            <a:extLst>
              <a:ext uri="{FF2B5EF4-FFF2-40B4-BE49-F238E27FC236}">
                <a16:creationId xmlns:a16="http://schemas.microsoft.com/office/drawing/2014/main" id="{797D5B55-C85A-460D-BCAF-E829ADEE523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81800" y="4038600"/>
            <a:ext cx="533400" cy="14478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7432" name="Text Box 24">
            <a:extLst>
              <a:ext uri="{FF2B5EF4-FFF2-40B4-BE49-F238E27FC236}">
                <a16:creationId xmlns:a16="http://schemas.microsoft.com/office/drawing/2014/main" id="{3108C97F-1789-417A-84AB-513504D47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5410200"/>
            <a:ext cx="23622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mk-MK" altLang="LID4096" sz="2400" b="0" dirty="0">
                <a:latin typeface="MAC C Times" pitchFamily="18" charset="0"/>
              </a:rPr>
              <a:t>Интегрирање низ затворена површина</a:t>
            </a:r>
            <a:endParaRPr lang="en-US" altLang="LID4096" sz="2400" b="0" dirty="0">
              <a:latin typeface="MAC C 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8" grpId="0"/>
      <p:bldP spid="174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766F5784-0958-4B49-BDA1-D9056BE0297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t-IT" altLang="LID4096" sz="3600" b="0" dirty="0">
                <a:latin typeface="MAC C Times" pitchFamily="18" charset="0"/>
              </a:rPr>
              <a:t>2.2. </a:t>
            </a:r>
            <a:r>
              <a:rPr lang="mk-MK" altLang="LID4096" sz="3600" b="0" dirty="0">
                <a:latin typeface="MAC C Times" pitchFamily="18" charset="0"/>
              </a:rPr>
              <a:t>Теоремана Гаус и Острогратскиј</a:t>
            </a:r>
            <a:endParaRPr lang="en-US" altLang="LID4096" sz="3600" b="0" dirty="0">
              <a:latin typeface="MAC C Times" pitchFamily="18" charset="0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3941AEDE-880A-4C94-8209-9638896A8E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95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18439" name="Freeform 7">
            <a:extLst>
              <a:ext uri="{FF2B5EF4-FFF2-40B4-BE49-F238E27FC236}">
                <a16:creationId xmlns:a16="http://schemas.microsoft.com/office/drawing/2014/main" id="{DA8625C2-C774-4F6D-8A00-FB5BE69147A4}"/>
              </a:ext>
            </a:extLst>
          </p:cNvPr>
          <p:cNvSpPr>
            <a:spLocks/>
          </p:cNvSpPr>
          <p:nvPr/>
        </p:nvSpPr>
        <p:spPr bwMode="auto">
          <a:xfrm>
            <a:off x="650875" y="2317750"/>
            <a:ext cx="1325563" cy="1682750"/>
          </a:xfrm>
          <a:custGeom>
            <a:avLst/>
            <a:gdLst>
              <a:gd name="T0" fmla="*/ 834 w 948"/>
              <a:gd name="T1" fmla="*/ 0 h 1246"/>
              <a:gd name="T2" fmla="*/ 759 w 948"/>
              <a:gd name="T3" fmla="*/ 15 h 1246"/>
              <a:gd name="T4" fmla="*/ 669 w 948"/>
              <a:gd name="T5" fmla="*/ 45 h 1246"/>
              <a:gd name="T6" fmla="*/ 459 w 948"/>
              <a:gd name="T7" fmla="*/ 150 h 1246"/>
              <a:gd name="T8" fmla="*/ 384 w 948"/>
              <a:gd name="T9" fmla="*/ 225 h 1246"/>
              <a:gd name="T10" fmla="*/ 309 w 948"/>
              <a:gd name="T11" fmla="*/ 315 h 1246"/>
              <a:gd name="T12" fmla="*/ 144 w 948"/>
              <a:gd name="T13" fmla="*/ 555 h 1246"/>
              <a:gd name="T14" fmla="*/ 84 w 948"/>
              <a:gd name="T15" fmla="*/ 645 h 1246"/>
              <a:gd name="T16" fmla="*/ 54 w 948"/>
              <a:gd name="T17" fmla="*/ 765 h 1246"/>
              <a:gd name="T18" fmla="*/ 24 w 948"/>
              <a:gd name="T19" fmla="*/ 810 h 1246"/>
              <a:gd name="T20" fmla="*/ 9 w 948"/>
              <a:gd name="T21" fmla="*/ 855 h 1246"/>
              <a:gd name="T22" fmla="*/ 24 w 948"/>
              <a:gd name="T23" fmla="*/ 1080 h 1246"/>
              <a:gd name="T24" fmla="*/ 204 w 948"/>
              <a:gd name="T25" fmla="*/ 1245 h 1246"/>
              <a:gd name="T26" fmla="*/ 504 w 948"/>
              <a:gd name="T27" fmla="*/ 1140 h 1246"/>
              <a:gd name="T28" fmla="*/ 534 w 948"/>
              <a:gd name="T29" fmla="*/ 1035 h 1246"/>
              <a:gd name="T30" fmla="*/ 639 w 948"/>
              <a:gd name="T31" fmla="*/ 660 h 1246"/>
              <a:gd name="T32" fmla="*/ 714 w 948"/>
              <a:gd name="T33" fmla="*/ 555 h 1246"/>
              <a:gd name="T34" fmla="*/ 834 w 948"/>
              <a:gd name="T35" fmla="*/ 435 h 1246"/>
              <a:gd name="T36" fmla="*/ 879 w 948"/>
              <a:gd name="T37" fmla="*/ 300 h 1246"/>
              <a:gd name="T38" fmla="*/ 894 w 948"/>
              <a:gd name="T39" fmla="*/ 255 h 1246"/>
              <a:gd name="T40" fmla="*/ 849 w 948"/>
              <a:gd name="T41" fmla="*/ 0 h 1246"/>
              <a:gd name="T42" fmla="*/ 834 w 948"/>
              <a:gd name="T43" fmla="*/ 0 h 1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48" h="1246">
                <a:moveTo>
                  <a:pt x="834" y="0"/>
                </a:moveTo>
                <a:cubicBezTo>
                  <a:pt x="809" y="5"/>
                  <a:pt x="784" y="8"/>
                  <a:pt x="759" y="15"/>
                </a:cubicBezTo>
                <a:cubicBezTo>
                  <a:pt x="728" y="23"/>
                  <a:pt x="669" y="45"/>
                  <a:pt x="669" y="45"/>
                </a:cubicBezTo>
                <a:cubicBezTo>
                  <a:pt x="609" y="136"/>
                  <a:pt x="559" y="125"/>
                  <a:pt x="459" y="150"/>
                </a:cubicBezTo>
                <a:cubicBezTo>
                  <a:pt x="379" y="270"/>
                  <a:pt x="484" y="125"/>
                  <a:pt x="384" y="225"/>
                </a:cubicBezTo>
                <a:cubicBezTo>
                  <a:pt x="356" y="253"/>
                  <a:pt x="337" y="287"/>
                  <a:pt x="309" y="315"/>
                </a:cubicBezTo>
                <a:cubicBezTo>
                  <a:pt x="275" y="416"/>
                  <a:pt x="207" y="473"/>
                  <a:pt x="144" y="555"/>
                </a:cubicBezTo>
                <a:cubicBezTo>
                  <a:pt x="122" y="584"/>
                  <a:pt x="84" y="645"/>
                  <a:pt x="84" y="645"/>
                </a:cubicBezTo>
                <a:cubicBezTo>
                  <a:pt x="74" y="685"/>
                  <a:pt x="64" y="725"/>
                  <a:pt x="54" y="765"/>
                </a:cubicBezTo>
                <a:cubicBezTo>
                  <a:pt x="50" y="782"/>
                  <a:pt x="32" y="794"/>
                  <a:pt x="24" y="810"/>
                </a:cubicBezTo>
                <a:cubicBezTo>
                  <a:pt x="17" y="824"/>
                  <a:pt x="14" y="840"/>
                  <a:pt x="9" y="855"/>
                </a:cubicBezTo>
                <a:cubicBezTo>
                  <a:pt x="14" y="930"/>
                  <a:pt x="0" y="1009"/>
                  <a:pt x="24" y="1080"/>
                </a:cubicBezTo>
                <a:cubicBezTo>
                  <a:pt x="36" y="1115"/>
                  <a:pt x="157" y="1214"/>
                  <a:pt x="204" y="1245"/>
                </a:cubicBezTo>
                <a:cubicBezTo>
                  <a:pt x="321" y="1234"/>
                  <a:pt x="434" y="1246"/>
                  <a:pt x="504" y="1140"/>
                </a:cubicBezTo>
                <a:cubicBezTo>
                  <a:pt x="513" y="1105"/>
                  <a:pt x="530" y="1071"/>
                  <a:pt x="534" y="1035"/>
                </a:cubicBezTo>
                <a:cubicBezTo>
                  <a:pt x="550" y="893"/>
                  <a:pt x="511" y="746"/>
                  <a:pt x="639" y="660"/>
                </a:cubicBezTo>
                <a:cubicBezTo>
                  <a:pt x="656" y="634"/>
                  <a:pt x="695" y="574"/>
                  <a:pt x="714" y="555"/>
                </a:cubicBezTo>
                <a:cubicBezTo>
                  <a:pt x="756" y="513"/>
                  <a:pt x="808" y="494"/>
                  <a:pt x="834" y="435"/>
                </a:cubicBezTo>
                <a:cubicBezTo>
                  <a:pt x="834" y="435"/>
                  <a:pt x="871" y="323"/>
                  <a:pt x="879" y="300"/>
                </a:cubicBezTo>
                <a:cubicBezTo>
                  <a:pt x="884" y="285"/>
                  <a:pt x="894" y="255"/>
                  <a:pt x="894" y="255"/>
                </a:cubicBezTo>
                <a:cubicBezTo>
                  <a:pt x="909" y="153"/>
                  <a:pt x="948" y="66"/>
                  <a:pt x="849" y="0"/>
                </a:cubicBezTo>
                <a:cubicBezTo>
                  <a:pt x="774" y="19"/>
                  <a:pt x="769" y="22"/>
                  <a:pt x="834" y="0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FFFFCC"/>
              </a:gs>
              <a:gs pos="100000">
                <a:schemeClr val="bg1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18440" name="Oval 8">
            <a:extLst>
              <a:ext uri="{FF2B5EF4-FFF2-40B4-BE49-F238E27FC236}">
                <a16:creationId xmlns:a16="http://schemas.microsoft.com/office/drawing/2014/main" id="{B57457E0-7410-495C-A90E-E3AB7EC675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363" y="2682875"/>
            <a:ext cx="2895600" cy="2794000"/>
          </a:xfrm>
          <a:prstGeom prst="ellipse">
            <a:avLst/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18441" name="Freeform 9">
            <a:extLst>
              <a:ext uri="{FF2B5EF4-FFF2-40B4-BE49-F238E27FC236}">
                <a16:creationId xmlns:a16="http://schemas.microsoft.com/office/drawing/2014/main" id="{9BC6C0FB-2E37-425D-BC93-08CA944FC486}"/>
              </a:ext>
            </a:extLst>
          </p:cNvPr>
          <p:cNvSpPr>
            <a:spLocks/>
          </p:cNvSpPr>
          <p:nvPr/>
        </p:nvSpPr>
        <p:spPr bwMode="auto">
          <a:xfrm>
            <a:off x="1752600" y="3111500"/>
            <a:ext cx="2154238" cy="2128838"/>
          </a:xfrm>
          <a:custGeom>
            <a:avLst/>
            <a:gdLst>
              <a:gd name="T0" fmla="*/ 287 w 1434"/>
              <a:gd name="T1" fmla="*/ 237 h 1427"/>
              <a:gd name="T2" fmla="*/ 332 w 1434"/>
              <a:gd name="T3" fmla="*/ 162 h 1427"/>
              <a:gd name="T4" fmla="*/ 452 w 1434"/>
              <a:gd name="T5" fmla="*/ 117 h 1427"/>
              <a:gd name="T6" fmla="*/ 617 w 1434"/>
              <a:gd name="T7" fmla="*/ 12 h 1427"/>
              <a:gd name="T8" fmla="*/ 767 w 1434"/>
              <a:gd name="T9" fmla="*/ 42 h 1427"/>
              <a:gd name="T10" fmla="*/ 887 w 1434"/>
              <a:gd name="T11" fmla="*/ 72 h 1427"/>
              <a:gd name="T12" fmla="*/ 977 w 1434"/>
              <a:gd name="T13" fmla="*/ 162 h 1427"/>
              <a:gd name="T14" fmla="*/ 1067 w 1434"/>
              <a:gd name="T15" fmla="*/ 417 h 1427"/>
              <a:gd name="T16" fmla="*/ 1367 w 1434"/>
              <a:gd name="T17" fmla="*/ 597 h 1427"/>
              <a:gd name="T18" fmla="*/ 1427 w 1434"/>
              <a:gd name="T19" fmla="*/ 792 h 1427"/>
              <a:gd name="T20" fmla="*/ 1397 w 1434"/>
              <a:gd name="T21" fmla="*/ 897 h 1427"/>
              <a:gd name="T22" fmla="*/ 1202 w 1434"/>
              <a:gd name="T23" fmla="*/ 1122 h 1427"/>
              <a:gd name="T24" fmla="*/ 1127 w 1434"/>
              <a:gd name="T25" fmla="*/ 1182 h 1427"/>
              <a:gd name="T26" fmla="*/ 842 w 1434"/>
              <a:gd name="T27" fmla="*/ 1182 h 1427"/>
              <a:gd name="T28" fmla="*/ 407 w 1434"/>
              <a:gd name="T29" fmla="*/ 1377 h 1427"/>
              <a:gd name="T30" fmla="*/ 62 w 1434"/>
              <a:gd name="T31" fmla="*/ 882 h 1427"/>
              <a:gd name="T32" fmla="*/ 32 w 1434"/>
              <a:gd name="T33" fmla="*/ 657 h 1427"/>
              <a:gd name="T34" fmla="*/ 197 w 1434"/>
              <a:gd name="T35" fmla="*/ 372 h 1427"/>
              <a:gd name="T36" fmla="*/ 287 w 1434"/>
              <a:gd name="T37" fmla="*/ 237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434" h="1427">
                <a:moveTo>
                  <a:pt x="287" y="237"/>
                </a:moveTo>
                <a:cubicBezTo>
                  <a:pt x="309" y="202"/>
                  <a:pt x="304" y="182"/>
                  <a:pt x="332" y="162"/>
                </a:cubicBezTo>
                <a:cubicBezTo>
                  <a:pt x="360" y="142"/>
                  <a:pt x="405" y="142"/>
                  <a:pt x="452" y="117"/>
                </a:cubicBezTo>
                <a:cubicBezTo>
                  <a:pt x="499" y="92"/>
                  <a:pt x="565" y="24"/>
                  <a:pt x="617" y="12"/>
                </a:cubicBezTo>
                <a:cubicBezTo>
                  <a:pt x="669" y="0"/>
                  <a:pt x="722" y="32"/>
                  <a:pt x="767" y="42"/>
                </a:cubicBezTo>
                <a:cubicBezTo>
                  <a:pt x="812" y="52"/>
                  <a:pt x="852" y="52"/>
                  <a:pt x="887" y="72"/>
                </a:cubicBezTo>
                <a:cubicBezTo>
                  <a:pt x="922" y="92"/>
                  <a:pt x="947" y="105"/>
                  <a:pt x="977" y="162"/>
                </a:cubicBezTo>
                <a:cubicBezTo>
                  <a:pt x="1007" y="219"/>
                  <a:pt x="1002" y="345"/>
                  <a:pt x="1067" y="417"/>
                </a:cubicBezTo>
                <a:cubicBezTo>
                  <a:pt x="1132" y="489"/>
                  <a:pt x="1307" y="535"/>
                  <a:pt x="1367" y="597"/>
                </a:cubicBezTo>
                <a:cubicBezTo>
                  <a:pt x="1427" y="659"/>
                  <a:pt x="1422" y="742"/>
                  <a:pt x="1427" y="792"/>
                </a:cubicBezTo>
                <a:cubicBezTo>
                  <a:pt x="1432" y="842"/>
                  <a:pt x="1434" y="842"/>
                  <a:pt x="1397" y="897"/>
                </a:cubicBezTo>
                <a:cubicBezTo>
                  <a:pt x="1360" y="952"/>
                  <a:pt x="1247" y="1075"/>
                  <a:pt x="1202" y="1122"/>
                </a:cubicBezTo>
                <a:cubicBezTo>
                  <a:pt x="1157" y="1169"/>
                  <a:pt x="1187" y="1172"/>
                  <a:pt x="1127" y="1182"/>
                </a:cubicBezTo>
                <a:cubicBezTo>
                  <a:pt x="1067" y="1192"/>
                  <a:pt x="962" y="1150"/>
                  <a:pt x="842" y="1182"/>
                </a:cubicBezTo>
                <a:cubicBezTo>
                  <a:pt x="722" y="1214"/>
                  <a:pt x="537" y="1427"/>
                  <a:pt x="407" y="1377"/>
                </a:cubicBezTo>
                <a:cubicBezTo>
                  <a:pt x="277" y="1327"/>
                  <a:pt x="124" y="1002"/>
                  <a:pt x="62" y="882"/>
                </a:cubicBezTo>
                <a:cubicBezTo>
                  <a:pt x="0" y="762"/>
                  <a:pt x="10" y="742"/>
                  <a:pt x="32" y="657"/>
                </a:cubicBezTo>
                <a:cubicBezTo>
                  <a:pt x="54" y="572"/>
                  <a:pt x="155" y="442"/>
                  <a:pt x="197" y="372"/>
                </a:cubicBezTo>
                <a:cubicBezTo>
                  <a:pt x="239" y="302"/>
                  <a:pt x="265" y="272"/>
                  <a:pt x="287" y="237"/>
                </a:cubicBezTo>
                <a:close/>
              </a:path>
            </a:pathLst>
          </a:cu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18442" name="Oval 10">
            <a:extLst>
              <a:ext uri="{FF2B5EF4-FFF2-40B4-BE49-F238E27FC236}">
                <a16:creationId xmlns:a16="http://schemas.microsoft.com/office/drawing/2014/main" id="{2BBD910C-2255-4552-84D5-7E609551E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2463" y="3330575"/>
            <a:ext cx="1470025" cy="1417638"/>
          </a:xfrm>
          <a:prstGeom prst="ellipse">
            <a:avLst/>
          </a:prstGeom>
          <a:solidFill>
            <a:srgbClr val="EAEAEA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grpSp>
        <p:nvGrpSpPr>
          <p:cNvPr id="18460" name="Group 28">
            <a:extLst>
              <a:ext uri="{FF2B5EF4-FFF2-40B4-BE49-F238E27FC236}">
                <a16:creationId xmlns:a16="http://schemas.microsoft.com/office/drawing/2014/main" id="{1A352DFF-484B-4941-A362-1BD73E9344EC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1752600"/>
            <a:ext cx="4724400" cy="4572000"/>
            <a:chOff x="192" y="1104"/>
            <a:chExt cx="2976" cy="2880"/>
          </a:xfrm>
        </p:grpSpPr>
        <p:grpSp>
          <p:nvGrpSpPr>
            <p:cNvPr id="18443" name="Group 11">
              <a:extLst>
                <a:ext uri="{FF2B5EF4-FFF2-40B4-BE49-F238E27FC236}">
                  <a16:creationId xmlns:a16="http://schemas.microsoft.com/office/drawing/2014/main" id="{D8FA18A8-1A4F-4E88-B374-7FA6014D207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8" y="1104"/>
              <a:ext cx="2950" cy="2844"/>
              <a:chOff x="8115" y="8692"/>
              <a:chExt cx="2625" cy="2625"/>
            </a:xfrm>
          </p:grpSpPr>
          <p:sp>
            <p:nvSpPr>
              <p:cNvPr id="18444" name="Oval 12">
                <a:extLst>
                  <a:ext uri="{FF2B5EF4-FFF2-40B4-BE49-F238E27FC236}">
                    <a16:creationId xmlns:a16="http://schemas.microsoft.com/office/drawing/2014/main" id="{BF560AEA-B0BE-4B73-A7FE-82B73DE7FE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54" y="9969"/>
                <a:ext cx="72" cy="72"/>
              </a:xfrm>
              <a:prstGeom prst="ellipse">
                <a:avLst/>
              </a:prstGeom>
              <a:solidFill>
                <a:srgbClr val="969696"/>
              </a:solidFill>
              <a:ln w="3810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18445" name="Line 13">
                <a:extLst>
                  <a:ext uri="{FF2B5EF4-FFF2-40B4-BE49-F238E27FC236}">
                    <a16:creationId xmlns:a16="http://schemas.microsoft.com/office/drawing/2014/main" id="{2D340B3B-41A3-4818-93EA-CE650838D9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8070" y="10005"/>
                <a:ext cx="2625" cy="0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 type="arrow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18446" name="Line 14">
                <a:extLst>
                  <a:ext uri="{FF2B5EF4-FFF2-40B4-BE49-F238E27FC236}">
                    <a16:creationId xmlns:a16="http://schemas.microsoft.com/office/drawing/2014/main" id="{457DE57E-051C-40D9-922B-ED6A052158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10800000">
                <a:off x="8115" y="10005"/>
                <a:ext cx="2625" cy="0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 type="arrow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  <p:grpSp>
          <p:nvGrpSpPr>
            <p:cNvPr id="18447" name="Group 15">
              <a:extLst>
                <a:ext uri="{FF2B5EF4-FFF2-40B4-BE49-F238E27FC236}">
                  <a16:creationId xmlns:a16="http://schemas.microsoft.com/office/drawing/2014/main" id="{EA06025A-B4B6-4FF6-90E2-E80E50415597}"/>
                </a:ext>
              </a:extLst>
            </p:cNvPr>
            <p:cNvGrpSpPr>
              <a:grpSpLocks/>
            </p:cNvGrpSpPr>
            <p:nvPr/>
          </p:nvGrpSpPr>
          <p:grpSpPr bwMode="auto">
            <a:xfrm rot="1638190">
              <a:off x="218" y="1120"/>
              <a:ext cx="2950" cy="2844"/>
              <a:chOff x="8115" y="8692"/>
              <a:chExt cx="2625" cy="2625"/>
            </a:xfrm>
          </p:grpSpPr>
          <p:sp>
            <p:nvSpPr>
              <p:cNvPr id="18448" name="Oval 16">
                <a:extLst>
                  <a:ext uri="{FF2B5EF4-FFF2-40B4-BE49-F238E27FC236}">
                    <a16:creationId xmlns:a16="http://schemas.microsoft.com/office/drawing/2014/main" id="{6D12CFB5-6DF0-46C1-B74E-26B0B05C1E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54" y="9969"/>
                <a:ext cx="72" cy="72"/>
              </a:xfrm>
              <a:prstGeom prst="ellipse">
                <a:avLst/>
              </a:prstGeom>
              <a:solidFill>
                <a:srgbClr val="969696"/>
              </a:solidFill>
              <a:ln w="3810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18449" name="Line 17">
                <a:extLst>
                  <a:ext uri="{FF2B5EF4-FFF2-40B4-BE49-F238E27FC236}">
                    <a16:creationId xmlns:a16="http://schemas.microsoft.com/office/drawing/2014/main" id="{6CF37B5F-9A45-4330-92BB-C5DAEFD1B8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8070" y="10005"/>
                <a:ext cx="2625" cy="0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 type="arrow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18450" name="Line 18">
                <a:extLst>
                  <a:ext uri="{FF2B5EF4-FFF2-40B4-BE49-F238E27FC236}">
                    <a16:creationId xmlns:a16="http://schemas.microsoft.com/office/drawing/2014/main" id="{3388BCA6-708F-4BF1-B0BD-2A3F93DF50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10800000">
                <a:off x="8115" y="10005"/>
                <a:ext cx="2625" cy="0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 type="arrow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  <p:grpSp>
          <p:nvGrpSpPr>
            <p:cNvPr id="18451" name="Group 19">
              <a:extLst>
                <a:ext uri="{FF2B5EF4-FFF2-40B4-BE49-F238E27FC236}">
                  <a16:creationId xmlns:a16="http://schemas.microsoft.com/office/drawing/2014/main" id="{35D02B69-826C-4A0F-AD39-BBF6FBA97541}"/>
                </a:ext>
              </a:extLst>
            </p:cNvPr>
            <p:cNvGrpSpPr>
              <a:grpSpLocks/>
            </p:cNvGrpSpPr>
            <p:nvPr/>
          </p:nvGrpSpPr>
          <p:grpSpPr bwMode="auto">
            <a:xfrm rot="3537992">
              <a:off x="245" y="1087"/>
              <a:ext cx="2844" cy="2950"/>
              <a:chOff x="8115" y="8692"/>
              <a:chExt cx="2625" cy="2625"/>
            </a:xfrm>
          </p:grpSpPr>
          <p:sp>
            <p:nvSpPr>
              <p:cNvPr id="18452" name="Oval 20">
                <a:extLst>
                  <a:ext uri="{FF2B5EF4-FFF2-40B4-BE49-F238E27FC236}">
                    <a16:creationId xmlns:a16="http://schemas.microsoft.com/office/drawing/2014/main" id="{8DF5C8AA-3DCB-4D24-AE85-D2059DB04A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54" y="9969"/>
                <a:ext cx="72" cy="72"/>
              </a:xfrm>
              <a:prstGeom prst="ellipse">
                <a:avLst/>
              </a:prstGeom>
              <a:solidFill>
                <a:srgbClr val="969696"/>
              </a:solidFill>
              <a:ln w="3810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18453" name="Line 21">
                <a:extLst>
                  <a:ext uri="{FF2B5EF4-FFF2-40B4-BE49-F238E27FC236}">
                    <a16:creationId xmlns:a16="http://schemas.microsoft.com/office/drawing/2014/main" id="{EA86FB39-C31A-42BE-A125-5F715CF015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8070" y="10005"/>
                <a:ext cx="2625" cy="0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 type="arrow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  <p:sp>
            <p:nvSpPr>
              <p:cNvPr id="18454" name="Line 22">
                <a:extLst>
                  <a:ext uri="{FF2B5EF4-FFF2-40B4-BE49-F238E27FC236}">
                    <a16:creationId xmlns:a16="http://schemas.microsoft.com/office/drawing/2014/main" id="{0CB83D60-2A07-4685-AFDC-2FE7DE57C4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10800000">
                <a:off x="8115" y="10005"/>
                <a:ext cx="2625" cy="0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 type="arrow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</p:grpSp>
      <p:sp>
        <p:nvSpPr>
          <p:cNvPr id="18458" name="Text Box 26">
            <a:extLst>
              <a:ext uri="{FF2B5EF4-FFF2-40B4-BE49-F238E27FC236}">
                <a16:creationId xmlns:a16="http://schemas.microsoft.com/office/drawing/2014/main" id="{E4245F7E-D609-4122-94CF-5EBD2BCC9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63" y="3167063"/>
            <a:ext cx="9858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400" b="0" i="1">
                <a:solidFill>
                  <a:srgbClr val="040000"/>
                </a:solidFill>
                <a:latin typeface="Tahoma" panose="020B0604030504040204" pitchFamily="34" charset="0"/>
              </a:rPr>
              <a:t>A</a:t>
            </a:r>
            <a:r>
              <a:rPr lang="en-US" altLang="LID4096" sz="2400" b="0" baseline="-25000">
                <a:solidFill>
                  <a:srgbClr val="040000"/>
                </a:solidFill>
                <a:latin typeface="Tahoma" panose="020B0604030504040204" pitchFamily="34" charset="0"/>
              </a:rPr>
              <a:t>4</a:t>
            </a:r>
            <a:endParaRPr lang="en-US" altLang="LID4096" sz="24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18459" name="Text Box 27">
            <a:extLst>
              <a:ext uri="{FF2B5EF4-FFF2-40B4-BE49-F238E27FC236}">
                <a16:creationId xmlns:a16="http://schemas.microsoft.com/office/drawing/2014/main" id="{FBFBD04B-9550-48FA-93B1-3E1F2C430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29000"/>
            <a:ext cx="8810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400" b="0" i="1">
                <a:solidFill>
                  <a:srgbClr val="040000"/>
                </a:solidFill>
                <a:latin typeface="Tahoma" panose="020B0604030504040204" pitchFamily="34" charset="0"/>
              </a:rPr>
              <a:t>Q</a:t>
            </a:r>
            <a:endParaRPr lang="en-US" altLang="LID4096" sz="24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18461" name="Oval 29">
            <a:extLst>
              <a:ext uri="{FF2B5EF4-FFF2-40B4-BE49-F238E27FC236}">
                <a16:creationId xmlns:a16="http://schemas.microsoft.com/office/drawing/2014/main" id="{7DD5DA82-E1FC-47A1-87CE-793E3003C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3886200"/>
            <a:ext cx="228600" cy="228600"/>
          </a:xfrm>
          <a:prstGeom prst="ellipse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18463" name="Oval 31">
            <a:extLst>
              <a:ext uri="{FF2B5EF4-FFF2-40B4-BE49-F238E27FC236}">
                <a16:creationId xmlns:a16="http://schemas.microsoft.com/office/drawing/2014/main" id="{4B44AFC7-A80D-4CC4-B114-C4E822D46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338513"/>
            <a:ext cx="1470025" cy="1417637"/>
          </a:xfrm>
          <a:prstGeom prst="ellipse">
            <a:avLst/>
          </a:prstGeom>
          <a:gradFill rotWithShape="1">
            <a:gsLst>
              <a:gs pos="0">
                <a:srgbClr val="EAEAEA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18457" name="Text Box 25">
            <a:extLst>
              <a:ext uri="{FF2B5EF4-FFF2-40B4-BE49-F238E27FC236}">
                <a16:creationId xmlns:a16="http://schemas.microsoft.com/office/drawing/2014/main" id="{5517EB52-BBF5-44FE-8F87-38DC80268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2475" y="4081463"/>
            <a:ext cx="94615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400" b="0" i="1">
                <a:solidFill>
                  <a:srgbClr val="040000"/>
                </a:solidFill>
                <a:latin typeface="Tahoma" panose="020B0604030504040204" pitchFamily="34" charset="0"/>
              </a:rPr>
              <a:t>A</a:t>
            </a:r>
            <a:r>
              <a:rPr lang="en-US" altLang="LID4096" sz="2400" b="0" baseline="-25000">
                <a:solidFill>
                  <a:srgbClr val="040000"/>
                </a:solidFill>
                <a:latin typeface="Tahoma" panose="020B0604030504040204" pitchFamily="34" charset="0"/>
              </a:rPr>
              <a:t>1</a:t>
            </a:r>
            <a:endParaRPr lang="en-US" altLang="LID4096" sz="24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18464" name="Freeform 32">
            <a:extLst>
              <a:ext uri="{FF2B5EF4-FFF2-40B4-BE49-F238E27FC236}">
                <a16:creationId xmlns:a16="http://schemas.microsoft.com/office/drawing/2014/main" id="{B89F67DF-894E-440A-BF12-9F6366EDD813}"/>
              </a:ext>
            </a:extLst>
          </p:cNvPr>
          <p:cNvSpPr>
            <a:spLocks/>
          </p:cNvSpPr>
          <p:nvPr/>
        </p:nvSpPr>
        <p:spPr bwMode="auto">
          <a:xfrm>
            <a:off x="1744663" y="3116263"/>
            <a:ext cx="2168525" cy="2112962"/>
          </a:xfrm>
          <a:custGeom>
            <a:avLst/>
            <a:gdLst>
              <a:gd name="T0" fmla="*/ 287 w 1434"/>
              <a:gd name="T1" fmla="*/ 237 h 1427"/>
              <a:gd name="T2" fmla="*/ 332 w 1434"/>
              <a:gd name="T3" fmla="*/ 162 h 1427"/>
              <a:gd name="T4" fmla="*/ 452 w 1434"/>
              <a:gd name="T5" fmla="*/ 117 h 1427"/>
              <a:gd name="T6" fmla="*/ 617 w 1434"/>
              <a:gd name="T7" fmla="*/ 12 h 1427"/>
              <a:gd name="T8" fmla="*/ 767 w 1434"/>
              <a:gd name="T9" fmla="*/ 42 h 1427"/>
              <a:gd name="T10" fmla="*/ 887 w 1434"/>
              <a:gd name="T11" fmla="*/ 72 h 1427"/>
              <a:gd name="T12" fmla="*/ 977 w 1434"/>
              <a:gd name="T13" fmla="*/ 162 h 1427"/>
              <a:gd name="T14" fmla="*/ 1067 w 1434"/>
              <a:gd name="T15" fmla="*/ 417 h 1427"/>
              <a:gd name="T16" fmla="*/ 1367 w 1434"/>
              <a:gd name="T17" fmla="*/ 597 h 1427"/>
              <a:gd name="T18" fmla="*/ 1427 w 1434"/>
              <a:gd name="T19" fmla="*/ 792 h 1427"/>
              <a:gd name="T20" fmla="*/ 1397 w 1434"/>
              <a:gd name="T21" fmla="*/ 897 h 1427"/>
              <a:gd name="T22" fmla="*/ 1202 w 1434"/>
              <a:gd name="T23" fmla="*/ 1122 h 1427"/>
              <a:gd name="T24" fmla="*/ 1127 w 1434"/>
              <a:gd name="T25" fmla="*/ 1182 h 1427"/>
              <a:gd name="T26" fmla="*/ 842 w 1434"/>
              <a:gd name="T27" fmla="*/ 1182 h 1427"/>
              <a:gd name="T28" fmla="*/ 407 w 1434"/>
              <a:gd name="T29" fmla="*/ 1377 h 1427"/>
              <a:gd name="T30" fmla="*/ 62 w 1434"/>
              <a:gd name="T31" fmla="*/ 882 h 1427"/>
              <a:gd name="T32" fmla="*/ 32 w 1434"/>
              <a:gd name="T33" fmla="*/ 657 h 1427"/>
              <a:gd name="T34" fmla="*/ 197 w 1434"/>
              <a:gd name="T35" fmla="*/ 372 h 1427"/>
              <a:gd name="T36" fmla="*/ 287 w 1434"/>
              <a:gd name="T37" fmla="*/ 237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434" h="1427">
                <a:moveTo>
                  <a:pt x="287" y="237"/>
                </a:moveTo>
                <a:cubicBezTo>
                  <a:pt x="309" y="202"/>
                  <a:pt x="304" y="182"/>
                  <a:pt x="332" y="162"/>
                </a:cubicBezTo>
                <a:cubicBezTo>
                  <a:pt x="360" y="142"/>
                  <a:pt x="405" y="142"/>
                  <a:pt x="452" y="117"/>
                </a:cubicBezTo>
                <a:cubicBezTo>
                  <a:pt x="499" y="92"/>
                  <a:pt x="565" y="24"/>
                  <a:pt x="617" y="12"/>
                </a:cubicBezTo>
                <a:cubicBezTo>
                  <a:pt x="669" y="0"/>
                  <a:pt x="722" y="32"/>
                  <a:pt x="767" y="42"/>
                </a:cubicBezTo>
                <a:cubicBezTo>
                  <a:pt x="812" y="52"/>
                  <a:pt x="852" y="52"/>
                  <a:pt x="887" y="72"/>
                </a:cubicBezTo>
                <a:cubicBezTo>
                  <a:pt x="922" y="92"/>
                  <a:pt x="947" y="105"/>
                  <a:pt x="977" y="162"/>
                </a:cubicBezTo>
                <a:cubicBezTo>
                  <a:pt x="1007" y="219"/>
                  <a:pt x="1002" y="345"/>
                  <a:pt x="1067" y="417"/>
                </a:cubicBezTo>
                <a:cubicBezTo>
                  <a:pt x="1132" y="489"/>
                  <a:pt x="1307" y="535"/>
                  <a:pt x="1367" y="597"/>
                </a:cubicBezTo>
                <a:cubicBezTo>
                  <a:pt x="1427" y="659"/>
                  <a:pt x="1422" y="742"/>
                  <a:pt x="1427" y="792"/>
                </a:cubicBezTo>
                <a:cubicBezTo>
                  <a:pt x="1432" y="842"/>
                  <a:pt x="1434" y="842"/>
                  <a:pt x="1397" y="897"/>
                </a:cubicBezTo>
                <a:cubicBezTo>
                  <a:pt x="1360" y="952"/>
                  <a:pt x="1247" y="1075"/>
                  <a:pt x="1202" y="1122"/>
                </a:cubicBezTo>
                <a:cubicBezTo>
                  <a:pt x="1157" y="1169"/>
                  <a:pt x="1187" y="1172"/>
                  <a:pt x="1127" y="1182"/>
                </a:cubicBezTo>
                <a:cubicBezTo>
                  <a:pt x="1067" y="1192"/>
                  <a:pt x="962" y="1150"/>
                  <a:pt x="842" y="1182"/>
                </a:cubicBezTo>
                <a:cubicBezTo>
                  <a:pt x="722" y="1214"/>
                  <a:pt x="537" y="1427"/>
                  <a:pt x="407" y="1377"/>
                </a:cubicBezTo>
                <a:cubicBezTo>
                  <a:pt x="277" y="1327"/>
                  <a:pt x="124" y="1002"/>
                  <a:pt x="62" y="882"/>
                </a:cubicBezTo>
                <a:cubicBezTo>
                  <a:pt x="0" y="762"/>
                  <a:pt x="10" y="742"/>
                  <a:pt x="32" y="657"/>
                </a:cubicBezTo>
                <a:cubicBezTo>
                  <a:pt x="54" y="572"/>
                  <a:pt x="155" y="442"/>
                  <a:pt x="197" y="372"/>
                </a:cubicBezTo>
                <a:cubicBezTo>
                  <a:pt x="239" y="302"/>
                  <a:pt x="265" y="272"/>
                  <a:pt x="287" y="237"/>
                </a:cubicBezTo>
                <a:close/>
              </a:path>
            </a:pathLst>
          </a:custGeom>
          <a:gradFill rotWithShape="1">
            <a:gsLst>
              <a:gs pos="0">
                <a:srgbClr val="FFFF99">
                  <a:gamma/>
                  <a:shade val="46275"/>
                  <a:invGamma/>
                </a:srgbClr>
              </a:gs>
              <a:gs pos="5000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lin ang="189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18455" name="Text Box 23">
            <a:extLst>
              <a:ext uri="{FF2B5EF4-FFF2-40B4-BE49-F238E27FC236}">
                <a16:creationId xmlns:a16="http://schemas.microsoft.com/office/drawing/2014/main" id="{C86BFB4B-BEAA-4029-8D5B-C63AEA340F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248150"/>
            <a:ext cx="100965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400" b="0" i="1">
                <a:solidFill>
                  <a:srgbClr val="040000"/>
                </a:solidFill>
                <a:latin typeface="Tahoma" panose="020B0604030504040204" pitchFamily="34" charset="0"/>
              </a:rPr>
              <a:t>A</a:t>
            </a:r>
            <a:r>
              <a:rPr lang="en-US" altLang="LID4096" sz="2400" b="0" i="1" baseline="-25000">
                <a:solidFill>
                  <a:srgbClr val="040000"/>
                </a:solidFill>
                <a:latin typeface="Tahoma" panose="020B0604030504040204" pitchFamily="34" charset="0"/>
              </a:rPr>
              <a:t>2</a:t>
            </a:r>
            <a:endParaRPr lang="en-US" altLang="LID4096" sz="24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18465" name="Oval 33">
            <a:extLst>
              <a:ext uri="{FF2B5EF4-FFF2-40B4-BE49-F238E27FC236}">
                <a16:creationId xmlns:a16="http://schemas.microsoft.com/office/drawing/2014/main" id="{9D4378B1-2171-4110-B79D-64557AB9F8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4313" y="2684463"/>
            <a:ext cx="2895600" cy="2794000"/>
          </a:xfrm>
          <a:prstGeom prst="ellipse">
            <a:avLst/>
          </a:prstGeom>
          <a:gradFill rotWithShape="1">
            <a:gsLst>
              <a:gs pos="0">
                <a:srgbClr val="CCFFFF"/>
              </a:gs>
              <a:gs pos="100000">
                <a:srgbClr val="CCFFFF">
                  <a:gamma/>
                  <a:shade val="22353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18456" name="Text Box 24">
            <a:extLst>
              <a:ext uri="{FF2B5EF4-FFF2-40B4-BE49-F238E27FC236}">
                <a16:creationId xmlns:a16="http://schemas.microsoft.com/office/drawing/2014/main" id="{C8700E5F-EE71-495E-BA2E-8748EF6A76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5463" y="4795838"/>
            <a:ext cx="1004887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400" b="0" i="1">
                <a:solidFill>
                  <a:srgbClr val="040000"/>
                </a:solidFill>
                <a:latin typeface="Tahoma" panose="020B0604030504040204" pitchFamily="34" charset="0"/>
              </a:rPr>
              <a:t>A</a:t>
            </a:r>
            <a:r>
              <a:rPr lang="en-US" altLang="LID4096" sz="2400" b="0" baseline="-25000">
                <a:solidFill>
                  <a:srgbClr val="040000"/>
                </a:solidFill>
                <a:latin typeface="Tahoma" panose="020B0604030504040204" pitchFamily="34" charset="0"/>
              </a:rPr>
              <a:t>3</a:t>
            </a:r>
            <a:endParaRPr lang="en-US" altLang="LID4096" sz="24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18467" name="Rectangle 35">
            <a:extLst>
              <a:ext uri="{FF2B5EF4-FFF2-40B4-BE49-F238E27FC236}">
                <a16:creationId xmlns:a16="http://schemas.microsoft.com/office/drawing/2014/main" id="{52DB082C-3C1D-4886-BDCA-D4A0739A9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8466" name="Object 34">
            <a:extLst>
              <a:ext uri="{FF2B5EF4-FFF2-40B4-BE49-F238E27FC236}">
                <a16:creationId xmlns:a16="http://schemas.microsoft.com/office/drawing/2014/main" id="{5E0946EF-B54C-4C78-A583-9DCEFCC118A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73250" y="5645150"/>
          <a:ext cx="5657850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628900" imgH="431800" progId="Equation.3">
                  <p:embed/>
                </p:oleObj>
              </mc:Choice>
              <mc:Fallback>
                <p:oleObj name="Equation" r:id="rId2" imgW="2628900" imgH="431800" progId="Equation.3">
                  <p:embed/>
                  <p:pic>
                    <p:nvPicPr>
                      <p:cNvPr id="18466" name="Object 34">
                        <a:extLst>
                          <a:ext uri="{FF2B5EF4-FFF2-40B4-BE49-F238E27FC236}">
                            <a16:creationId xmlns:a16="http://schemas.microsoft.com/office/drawing/2014/main" id="{5E0946EF-B54C-4C78-A583-9DCEFCC118A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3250" y="5645150"/>
                        <a:ext cx="5657850" cy="922338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68" name="Text Box 36">
            <a:extLst>
              <a:ext uri="{FF2B5EF4-FFF2-40B4-BE49-F238E27FC236}">
                <a16:creationId xmlns:a16="http://schemas.microsoft.com/office/drawing/2014/main" id="{F7E62D67-D0F8-4999-8C17-1E5A79110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4975" y="4157663"/>
            <a:ext cx="36290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mk-MK" altLang="LID4096" sz="2400" b="0" dirty="0">
                <a:latin typeface="MAC C Times" pitchFamily="18" charset="0"/>
              </a:rPr>
              <a:t>Да најдеме флукс низ дадена сфера со радиус </a:t>
            </a:r>
            <a:r>
              <a:rPr lang="it-IT" altLang="LID4096" sz="2400" b="0" i="1" dirty="0">
                <a:latin typeface="Times New Roman" panose="02020603050405020304" pitchFamily="18" charset="0"/>
              </a:rPr>
              <a:t>r</a:t>
            </a:r>
            <a:endParaRPr lang="en-US" altLang="LID4096" sz="24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5" dur="2000" fill="hold"/>
                                        <p:tgtEl>
                                          <p:spTgt spid="18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8" grpId="0"/>
      <p:bldP spid="18459" grpId="0"/>
      <p:bldP spid="18457" grpId="0"/>
      <p:bldP spid="18455" grpId="0"/>
      <p:bldP spid="18456" grpId="0"/>
      <p:bldP spid="184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B6010DF8-E6FE-40C1-B2A6-41A56CEA6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E131B8F7-2644-42C4-96B5-8FB5D977B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21509" name="Freeform 5">
            <a:extLst>
              <a:ext uri="{FF2B5EF4-FFF2-40B4-BE49-F238E27FC236}">
                <a16:creationId xmlns:a16="http://schemas.microsoft.com/office/drawing/2014/main" id="{A9E6C8B0-EC95-4DDB-AB56-AC2914C88157}"/>
              </a:ext>
            </a:extLst>
          </p:cNvPr>
          <p:cNvSpPr>
            <a:spLocks/>
          </p:cNvSpPr>
          <p:nvPr/>
        </p:nvSpPr>
        <p:spPr bwMode="auto">
          <a:xfrm>
            <a:off x="814388" y="1611313"/>
            <a:ext cx="3941762" cy="4506912"/>
          </a:xfrm>
          <a:custGeom>
            <a:avLst/>
            <a:gdLst>
              <a:gd name="T0" fmla="*/ 502 w 3616"/>
              <a:gd name="T1" fmla="*/ 1598 h 4010"/>
              <a:gd name="T2" fmla="*/ 517 w 3616"/>
              <a:gd name="T3" fmla="*/ 1300 h 4010"/>
              <a:gd name="T4" fmla="*/ 637 w 3616"/>
              <a:gd name="T5" fmla="*/ 1120 h 4010"/>
              <a:gd name="T6" fmla="*/ 712 w 3616"/>
              <a:gd name="T7" fmla="*/ 1016 h 4010"/>
              <a:gd name="T8" fmla="*/ 937 w 3616"/>
              <a:gd name="T9" fmla="*/ 851 h 4010"/>
              <a:gd name="T10" fmla="*/ 1027 w 3616"/>
              <a:gd name="T11" fmla="*/ 747 h 4010"/>
              <a:gd name="T12" fmla="*/ 1072 w 3616"/>
              <a:gd name="T13" fmla="*/ 747 h 4010"/>
              <a:gd name="T14" fmla="*/ 1087 w 3616"/>
              <a:gd name="T15" fmla="*/ 717 h 4010"/>
              <a:gd name="T16" fmla="*/ 1267 w 3616"/>
              <a:gd name="T17" fmla="*/ 582 h 4010"/>
              <a:gd name="T18" fmla="*/ 1447 w 3616"/>
              <a:gd name="T19" fmla="*/ 463 h 4010"/>
              <a:gd name="T20" fmla="*/ 1717 w 3616"/>
              <a:gd name="T21" fmla="*/ 254 h 4010"/>
              <a:gd name="T22" fmla="*/ 2047 w 3616"/>
              <a:gd name="T23" fmla="*/ 104 h 4010"/>
              <a:gd name="T24" fmla="*/ 2617 w 3616"/>
              <a:gd name="T25" fmla="*/ 59 h 4010"/>
              <a:gd name="T26" fmla="*/ 3372 w 3616"/>
              <a:gd name="T27" fmla="*/ 169 h 4010"/>
              <a:gd name="T28" fmla="*/ 3577 w 3616"/>
              <a:gd name="T29" fmla="*/ 479 h 4010"/>
              <a:gd name="T30" fmla="*/ 3562 w 3616"/>
              <a:gd name="T31" fmla="*/ 829 h 4010"/>
              <a:gd name="T32" fmla="*/ 3562 w 3616"/>
              <a:gd name="T33" fmla="*/ 869 h 4010"/>
              <a:gd name="T34" fmla="*/ 3562 w 3616"/>
              <a:gd name="T35" fmla="*/ 869 h 4010"/>
              <a:gd name="T36" fmla="*/ 3562 w 3616"/>
              <a:gd name="T37" fmla="*/ 999 h 4010"/>
              <a:gd name="T38" fmla="*/ 3577 w 3616"/>
              <a:gd name="T39" fmla="*/ 1180 h 4010"/>
              <a:gd name="T40" fmla="*/ 3547 w 3616"/>
              <a:gd name="T41" fmla="*/ 1300 h 4010"/>
              <a:gd name="T42" fmla="*/ 3502 w 3616"/>
              <a:gd name="T43" fmla="*/ 1434 h 4010"/>
              <a:gd name="T44" fmla="*/ 3262 w 3616"/>
              <a:gd name="T45" fmla="*/ 1524 h 4010"/>
              <a:gd name="T46" fmla="*/ 3187 w 3616"/>
              <a:gd name="T47" fmla="*/ 1628 h 4010"/>
              <a:gd name="T48" fmla="*/ 3112 w 3616"/>
              <a:gd name="T49" fmla="*/ 1763 h 4010"/>
              <a:gd name="T50" fmla="*/ 3067 w 3616"/>
              <a:gd name="T51" fmla="*/ 1882 h 4010"/>
              <a:gd name="T52" fmla="*/ 3007 w 3616"/>
              <a:gd name="T53" fmla="*/ 1987 h 4010"/>
              <a:gd name="T54" fmla="*/ 2782 w 3616"/>
              <a:gd name="T55" fmla="*/ 2540 h 4010"/>
              <a:gd name="T56" fmla="*/ 2692 w 3616"/>
              <a:gd name="T57" fmla="*/ 2659 h 4010"/>
              <a:gd name="T58" fmla="*/ 2557 w 3616"/>
              <a:gd name="T59" fmla="*/ 2973 h 4010"/>
              <a:gd name="T60" fmla="*/ 2467 w 3616"/>
              <a:gd name="T61" fmla="*/ 3003 h 4010"/>
              <a:gd name="T62" fmla="*/ 2317 w 3616"/>
              <a:gd name="T63" fmla="*/ 3212 h 4010"/>
              <a:gd name="T64" fmla="*/ 2122 w 3616"/>
              <a:gd name="T65" fmla="*/ 3391 h 4010"/>
              <a:gd name="T66" fmla="*/ 1312 w 3616"/>
              <a:gd name="T67" fmla="*/ 3645 h 4010"/>
              <a:gd name="T68" fmla="*/ 1102 w 3616"/>
              <a:gd name="T69" fmla="*/ 3750 h 4010"/>
              <a:gd name="T70" fmla="*/ 907 w 3616"/>
              <a:gd name="T71" fmla="*/ 3884 h 4010"/>
              <a:gd name="T72" fmla="*/ 547 w 3616"/>
              <a:gd name="T73" fmla="*/ 3989 h 4010"/>
              <a:gd name="T74" fmla="*/ 202 w 3616"/>
              <a:gd name="T75" fmla="*/ 3870 h 4010"/>
              <a:gd name="T76" fmla="*/ 37 w 3616"/>
              <a:gd name="T77" fmla="*/ 3406 h 4010"/>
              <a:gd name="T78" fmla="*/ 52 w 3616"/>
              <a:gd name="T79" fmla="*/ 3137 h 4010"/>
              <a:gd name="T80" fmla="*/ 127 w 3616"/>
              <a:gd name="T81" fmla="*/ 2928 h 4010"/>
              <a:gd name="T82" fmla="*/ 157 w 3616"/>
              <a:gd name="T83" fmla="*/ 2809 h 4010"/>
              <a:gd name="T84" fmla="*/ 202 w 3616"/>
              <a:gd name="T85" fmla="*/ 2704 h 4010"/>
              <a:gd name="T86" fmla="*/ 217 w 3616"/>
              <a:gd name="T87" fmla="*/ 2614 h 4010"/>
              <a:gd name="T88" fmla="*/ 247 w 3616"/>
              <a:gd name="T89" fmla="*/ 2570 h 4010"/>
              <a:gd name="T90" fmla="*/ 292 w 3616"/>
              <a:gd name="T91" fmla="*/ 2465 h 4010"/>
              <a:gd name="T92" fmla="*/ 352 w 3616"/>
              <a:gd name="T93" fmla="*/ 2181 h 4010"/>
              <a:gd name="T94" fmla="*/ 442 w 3616"/>
              <a:gd name="T95" fmla="*/ 1927 h 4010"/>
              <a:gd name="T96" fmla="*/ 472 w 3616"/>
              <a:gd name="T97" fmla="*/ 1838 h 4010"/>
              <a:gd name="T98" fmla="*/ 517 w 3616"/>
              <a:gd name="T99" fmla="*/ 1748 h 4010"/>
              <a:gd name="T100" fmla="*/ 502 w 3616"/>
              <a:gd name="T101" fmla="*/ 1658 h 4010"/>
              <a:gd name="T102" fmla="*/ 487 w 3616"/>
              <a:gd name="T103" fmla="*/ 1613 h 4010"/>
              <a:gd name="T104" fmla="*/ 502 w 3616"/>
              <a:gd name="T105" fmla="*/ 1598 h 4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16" h="4010">
                <a:moveTo>
                  <a:pt x="502" y="1598"/>
                </a:moveTo>
                <a:cubicBezTo>
                  <a:pt x="507" y="1499"/>
                  <a:pt x="508" y="1399"/>
                  <a:pt x="517" y="1300"/>
                </a:cubicBezTo>
                <a:cubicBezTo>
                  <a:pt x="521" y="1256"/>
                  <a:pt x="616" y="1152"/>
                  <a:pt x="637" y="1120"/>
                </a:cubicBezTo>
                <a:cubicBezTo>
                  <a:pt x="662" y="1082"/>
                  <a:pt x="673" y="1035"/>
                  <a:pt x="712" y="1016"/>
                </a:cubicBezTo>
                <a:cubicBezTo>
                  <a:pt x="792" y="981"/>
                  <a:pt x="857" y="885"/>
                  <a:pt x="937" y="851"/>
                </a:cubicBezTo>
                <a:cubicBezTo>
                  <a:pt x="952" y="845"/>
                  <a:pt x="1016" y="758"/>
                  <a:pt x="1027" y="747"/>
                </a:cubicBezTo>
                <a:cubicBezTo>
                  <a:pt x="1038" y="736"/>
                  <a:pt x="1065" y="761"/>
                  <a:pt x="1072" y="747"/>
                </a:cubicBezTo>
                <a:cubicBezTo>
                  <a:pt x="1093" y="705"/>
                  <a:pt x="1057" y="754"/>
                  <a:pt x="1087" y="717"/>
                </a:cubicBezTo>
                <a:cubicBezTo>
                  <a:pt x="1136" y="658"/>
                  <a:pt x="1204" y="624"/>
                  <a:pt x="1267" y="582"/>
                </a:cubicBezTo>
                <a:cubicBezTo>
                  <a:pt x="1344" y="532"/>
                  <a:pt x="1370" y="492"/>
                  <a:pt x="1447" y="463"/>
                </a:cubicBezTo>
                <a:cubicBezTo>
                  <a:pt x="1522" y="435"/>
                  <a:pt x="1666" y="258"/>
                  <a:pt x="1717" y="254"/>
                </a:cubicBezTo>
                <a:cubicBezTo>
                  <a:pt x="1807" y="236"/>
                  <a:pt x="1907" y="107"/>
                  <a:pt x="2047" y="104"/>
                </a:cubicBezTo>
                <a:cubicBezTo>
                  <a:pt x="2197" y="72"/>
                  <a:pt x="2396" y="48"/>
                  <a:pt x="2617" y="59"/>
                </a:cubicBezTo>
                <a:cubicBezTo>
                  <a:pt x="2795" y="0"/>
                  <a:pt x="3442" y="19"/>
                  <a:pt x="3372" y="169"/>
                </a:cubicBezTo>
                <a:cubicBezTo>
                  <a:pt x="3402" y="199"/>
                  <a:pt x="3506" y="454"/>
                  <a:pt x="3577" y="479"/>
                </a:cubicBezTo>
                <a:cubicBezTo>
                  <a:pt x="3611" y="491"/>
                  <a:pt x="3562" y="929"/>
                  <a:pt x="3562" y="829"/>
                </a:cubicBezTo>
                <a:cubicBezTo>
                  <a:pt x="3613" y="905"/>
                  <a:pt x="3490" y="833"/>
                  <a:pt x="3562" y="869"/>
                </a:cubicBezTo>
                <a:cubicBezTo>
                  <a:pt x="3616" y="896"/>
                  <a:pt x="3562" y="869"/>
                  <a:pt x="3562" y="869"/>
                </a:cubicBezTo>
                <a:cubicBezTo>
                  <a:pt x="3562" y="939"/>
                  <a:pt x="3612" y="899"/>
                  <a:pt x="3562" y="999"/>
                </a:cubicBezTo>
                <a:cubicBezTo>
                  <a:pt x="3572" y="1074"/>
                  <a:pt x="3563" y="1106"/>
                  <a:pt x="3577" y="1180"/>
                </a:cubicBezTo>
                <a:cubicBezTo>
                  <a:pt x="3590" y="1250"/>
                  <a:pt x="3525" y="1234"/>
                  <a:pt x="3547" y="1300"/>
                </a:cubicBezTo>
                <a:cubicBezTo>
                  <a:pt x="3542" y="1329"/>
                  <a:pt x="3513" y="1406"/>
                  <a:pt x="3502" y="1434"/>
                </a:cubicBezTo>
                <a:cubicBezTo>
                  <a:pt x="3482" y="1483"/>
                  <a:pt x="3292" y="1484"/>
                  <a:pt x="3262" y="1524"/>
                </a:cubicBezTo>
                <a:cubicBezTo>
                  <a:pt x="3144" y="1681"/>
                  <a:pt x="3323" y="1493"/>
                  <a:pt x="3187" y="1628"/>
                </a:cubicBezTo>
                <a:cubicBezTo>
                  <a:pt x="3150" y="1738"/>
                  <a:pt x="3179" y="1696"/>
                  <a:pt x="3112" y="1763"/>
                </a:cubicBezTo>
                <a:cubicBezTo>
                  <a:pt x="3097" y="1803"/>
                  <a:pt x="3087" y="1844"/>
                  <a:pt x="3067" y="1882"/>
                </a:cubicBezTo>
                <a:cubicBezTo>
                  <a:pt x="2985" y="2033"/>
                  <a:pt x="3049" y="1818"/>
                  <a:pt x="3007" y="1987"/>
                </a:cubicBezTo>
                <a:cubicBezTo>
                  <a:pt x="2985" y="2321"/>
                  <a:pt x="3001" y="2250"/>
                  <a:pt x="2782" y="2540"/>
                </a:cubicBezTo>
                <a:cubicBezTo>
                  <a:pt x="2752" y="2580"/>
                  <a:pt x="2692" y="2659"/>
                  <a:pt x="2692" y="2659"/>
                </a:cubicBezTo>
                <a:cubicBezTo>
                  <a:pt x="2665" y="2767"/>
                  <a:pt x="2666" y="2907"/>
                  <a:pt x="2557" y="2973"/>
                </a:cubicBezTo>
                <a:cubicBezTo>
                  <a:pt x="2530" y="2989"/>
                  <a:pt x="2497" y="2993"/>
                  <a:pt x="2467" y="3003"/>
                </a:cubicBezTo>
                <a:cubicBezTo>
                  <a:pt x="2419" y="3146"/>
                  <a:pt x="2459" y="3071"/>
                  <a:pt x="2317" y="3212"/>
                </a:cubicBezTo>
                <a:cubicBezTo>
                  <a:pt x="2260" y="3269"/>
                  <a:pt x="2201" y="3363"/>
                  <a:pt x="2122" y="3391"/>
                </a:cubicBezTo>
                <a:cubicBezTo>
                  <a:pt x="1875" y="3481"/>
                  <a:pt x="1509" y="3640"/>
                  <a:pt x="1312" y="3645"/>
                </a:cubicBezTo>
                <a:cubicBezTo>
                  <a:pt x="1297" y="3655"/>
                  <a:pt x="1118" y="3743"/>
                  <a:pt x="1102" y="3750"/>
                </a:cubicBezTo>
                <a:cubicBezTo>
                  <a:pt x="1073" y="3763"/>
                  <a:pt x="907" y="3884"/>
                  <a:pt x="907" y="3884"/>
                </a:cubicBezTo>
                <a:cubicBezTo>
                  <a:pt x="732" y="3876"/>
                  <a:pt x="717" y="4010"/>
                  <a:pt x="547" y="3989"/>
                </a:cubicBezTo>
                <a:cubicBezTo>
                  <a:pt x="476" y="3965"/>
                  <a:pt x="275" y="3858"/>
                  <a:pt x="202" y="3870"/>
                </a:cubicBezTo>
                <a:cubicBezTo>
                  <a:pt x="99" y="3844"/>
                  <a:pt x="119" y="3477"/>
                  <a:pt x="37" y="3406"/>
                </a:cubicBezTo>
                <a:cubicBezTo>
                  <a:pt x="0" y="3334"/>
                  <a:pt x="69" y="3220"/>
                  <a:pt x="52" y="3137"/>
                </a:cubicBezTo>
                <a:cubicBezTo>
                  <a:pt x="64" y="3026"/>
                  <a:pt x="42" y="2985"/>
                  <a:pt x="127" y="2928"/>
                </a:cubicBezTo>
                <a:cubicBezTo>
                  <a:pt x="137" y="2888"/>
                  <a:pt x="144" y="2848"/>
                  <a:pt x="157" y="2809"/>
                </a:cubicBezTo>
                <a:cubicBezTo>
                  <a:pt x="169" y="2773"/>
                  <a:pt x="191" y="2740"/>
                  <a:pt x="202" y="2704"/>
                </a:cubicBezTo>
                <a:cubicBezTo>
                  <a:pt x="211" y="2675"/>
                  <a:pt x="207" y="2643"/>
                  <a:pt x="217" y="2614"/>
                </a:cubicBezTo>
                <a:cubicBezTo>
                  <a:pt x="223" y="2598"/>
                  <a:pt x="239" y="2586"/>
                  <a:pt x="247" y="2570"/>
                </a:cubicBezTo>
                <a:cubicBezTo>
                  <a:pt x="264" y="2536"/>
                  <a:pt x="277" y="2500"/>
                  <a:pt x="292" y="2465"/>
                </a:cubicBezTo>
                <a:cubicBezTo>
                  <a:pt x="330" y="2376"/>
                  <a:pt x="329" y="2274"/>
                  <a:pt x="352" y="2181"/>
                </a:cubicBezTo>
                <a:cubicBezTo>
                  <a:pt x="374" y="2093"/>
                  <a:pt x="408" y="2011"/>
                  <a:pt x="442" y="1927"/>
                </a:cubicBezTo>
                <a:cubicBezTo>
                  <a:pt x="454" y="1898"/>
                  <a:pt x="454" y="1863"/>
                  <a:pt x="472" y="1838"/>
                </a:cubicBezTo>
                <a:cubicBezTo>
                  <a:pt x="511" y="1780"/>
                  <a:pt x="496" y="1810"/>
                  <a:pt x="517" y="1748"/>
                </a:cubicBezTo>
                <a:cubicBezTo>
                  <a:pt x="512" y="1718"/>
                  <a:pt x="509" y="1688"/>
                  <a:pt x="502" y="1658"/>
                </a:cubicBezTo>
                <a:cubicBezTo>
                  <a:pt x="499" y="1643"/>
                  <a:pt x="487" y="1629"/>
                  <a:pt x="487" y="1613"/>
                </a:cubicBezTo>
                <a:cubicBezTo>
                  <a:pt x="487" y="1606"/>
                  <a:pt x="497" y="1603"/>
                  <a:pt x="502" y="1598"/>
                </a:cubicBezTo>
                <a:close/>
              </a:path>
            </a:pathLst>
          </a:cu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1510" name="Oval 6">
            <a:extLst>
              <a:ext uri="{FF2B5EF4-FFF2-40B4-BE49-F238E27FC236}">
                <a16:creationId xmlns:a16="http://schemas.microsoft.com/office/drawing/2014/main" id="{1EAB92ED-977C-4FE5-88F3-E680FE425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5225" y="4662488"/>
            <a:ext cx="1112838" cy="1146175"/>
          </a:xfrm>
          <a:prstGeom prst="ellipse">
            <a:avLst/>
          </a:prstGeom>
          <a:gradFill rotWithShape="1">
            <a:gsLst>
              <a:gs pos="0">
                <a:srgbClr val="CCFFFF"/>
              </a:gs>
              <a:gs pos="100000">
                <a:srgbClr val="CCFF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1511" name="Oval 7">
            <a:extLst>
              <a:ext uri="{FF2B5EF4-FFF2-40B4-BE49-F238E27FC236}">
                <a16:creationId xmlns:a16="http://schemas.microsoft.com/office/drawing/2014/main" id="{B5E3033C-222C-46E5-9A3B-F7CC987D64B4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666875" y="5195888"/>
            <a:ext cx="76200" cy="7937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1512" name="Line 8">
            <a:extLst>
              <a:ext uri="{FF2B5EF4-FFF2-40B4-BE49-F238E27FC236}">
                <a16:creationId xmlns:a16="http://schemas.microsoft.com/office/drawing/2014/main" id="{3DCCB8BA-F59E-42E2-BDC5-1DC53F0C6BC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720850" y="2655888"/>
            <a:ext cx="1162050" cy="25796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13" name="Freeform 9">
            <a:extLst>
              <a:ext uri="{FF2B5EF4-FFF2-40B4-BE49-F238E27FC236}">
                <a16:creationId xmlns:a16="http://schemas.microsoft.com/office/drawing/2014/main" id="{51FB4EAF-9C0E-46E5-89C7-8A0E803B1DE4}"/>
              </a:ext>
            </a:extLst>
          </p:cNvPr>
          <p:cNvSpPr>
            <a:spLocks/>
          </p:cNvSpPr>
          <p:nvPr/>
        </p:nvSpPr>
        <p:spPr bwMode="auto">
          <a:xfrm>
            <a:off x="1754188" y="2133600"/>
            <a:ext cx="1863725" cy="3068638"/>
          </a:xfrm>
          <a:custGeom>
            <a:avLst/>
            <a:gdLst>
              <a:gd name="T0" fmla="*/ 1709 w 1709"/>
              <a:gd name="T1" fmla="*/ 0 h 2775"/>
              <a:gd name="T2" fmla="*/ 0 w 1709"/>
              <a:gd name="T3" fmla="*/ 2775 h 277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709" h="2775">
                <a:moveTo>
                  <a:pt x="1709" y="0"/>
                </a:moveTo>
                <a:lnTo>
                  <a:pt x="0" y="2775"/>
                </a:lnTo>
              </a:path>
            </a:pathLst>
          </a:custGeom>
          <a:noFill/>
          <a:ln w="9525" cap="flat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14" name="Line 10">
            <a:extLst>
              <a:ext uri="{FF2B5EF4-FFF2-40B4-BE49-F238E27FC236}">
                <a16:creationId xmlns:a16="http://schemas.microsoft.com/office/drawing/2014/main" id="{9508406D-58CF-4864-909D-43BE6A9DB27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720850" y="2520950"/>
            <a:ext cx="2406650" cy="26987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15" name="Freeform 11">
            <a:extLst>
              <a:ext uri="{FF2B5EF4-FFF2-40B4-BE49-F238E27FC236}">
                <a16:creationId xmlns:a16="http://schemas.microsoft.com/office/drawing/2014/main" id="{513C0F79-E651-4912-981D-8AEBD9FB2F95}"/>
              </a:ext>
            </a:extLst>
          </p:cNvPr>
          <p:cNvSpPr>
            <a:spLocks/>
          </p:cNvSpPr>
          <p:nvPr/>
        </p:nvSpPr>
        <p:spPr bwMode="auto">
          <a:xfrm>
            <a:off x="2870200" y="2374900"/>
            <a:ext cx="1116013" cy="649288"/>
          </a:xfrm>
          <a:custGeom>
            <a:avLst/>
            <a:gdLst>
              <a:gd name="T0" fmla="*/ 525 w 975"/>
              <a:gd name="T1" fmla="*/ 21 h 579"/>
              <a:gd name="T2" fmla="*/ 570 w 975"/>
              <a:gd name="T3" fmla="*/ 36 h 579"/>
              <a:gd name="T4" fmla="*/ 675 w 975"/>
              <a:gd name="T5" fmla="*/ 36 h 579"/>
              <a:gd name="T6" fmla="*/ 855 w 975"/>
              <a:gd name="T7" fmla="*/ 156 h 579"/>
              <a:gd name="T8" fmla="*/ 945 w 975"/>
              <a:gd name="T9" fmla="*/ 216 h 579"/>
              <a:gd name="T10" fmla="*/ 975 w 975"/>
              <a:gd name="T11" fmla="*/ 261 h 579"/>
              <a:gd name="T12" fmla="*/ 900 w 975"/>
              <a:gd name="T13" fmla="*/ 321 h 579"/>
              <a:gd name="T14" fmla="*/ 855 w 975"/>
              <a:gd name="T15" fmla="*/ 366 h 579"/>
              <a:gd name="T16" fmla="*/ 810 w 975"/>
              <a:gd name="T17" fmla="*/ 381 h 579"/>
              <a:gd name="T18" fmla="*/ 720 w 975"/>
              <a:gd name="T19" fmla="*/ 441 h 579"/>
              <a:gd name="T20" fmla="*/ 540 w 975"/>
              <a:gd name="T21" fmla="*/ 561 h 579"/>
              <a:gd name="T22" fmla="*/ 465 w 975"/>
              <a:gd name="T23" fmla="*/ 501 h 579"/>
              <a:gd name="T24" fmla="*/ 420 w 975"/>
              <a:gd name="T25" fmla="*/ 486 h 579"/>
              <a:gd name="T26" fmla="*/ 330 w 975"/>
              <a:gd name="T27" fmla="*/ 426 h 579"/>
              <a:gd name="T28" fmla="*/ 285 w 975"/>
              <a:gd name="T29" fmla="*/ 411 h 579"/>
              <a:gd name="T30" fmla="*/ 195 w 975"/>
              <a:gd name="T31" fmla="*/ 336 h 579"/>
              <a:gd name="T32" fmla="*/ 15 w 975"/>
              <a:gd name="T33" fmla="*/ 246 h 579"/>
              <a:gd name="T34" fmla="*/ 60 w 975"/>
              <a:gd name="T35" fmla="*/ 261 h 579"/>
              <a:gd name="T36" fmla="*/ 15 w 975"/>
              <a:gd name="T37" fmla="*/ 231 h 579"/>
              <a:gd name="T38" fmla="*/ 225 w 975"/>
              <a:gd name="T39" fmla="*/ 186 h 579"/>
              <a:gd name="T40" fmla="*/ 180 w 975"/>
              <a:gd name="T41" fmla="*/ 171 h 579"/>
              <a:gd name="T42" fmla="*/ 135 w 975"/>
              <a:gd name="T43" fmla="*/ 186 h 579"/>
              <a:gd name="T44" fmla="*/ 180 w 975"/>
              <a:gd name="T45" fmla="*/ 201 h 579"/>
              <a:gd name="T46" fmla="*/ 255 w 975"/>
              <a:gd name="T47" fmla="*/ 141 h 579"/>
              <a:gd name="T48" fmla="*/ 300 w 975"/>
              <a:gd name="T49" fmla="*/ 126 h 579"/>
              <a:gd name="T50" fmla="*/ 420 w 975"/>
              <a:gd name="T51" fmla="*/ 96 h 579"/>
              <a:gd name="T52" fmla="*/ 660 w 975"/>
              <a:gd name="T53" fmla="*/ 36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75" h="579">
                <a:moveTo>
                  <a:pt x="525" y="21"/>
                </a:moveTo>
                <a:cubicBezTo>
                  <a:pt x="540" y="26"/>
                  <a:pt x="554" y="36"/>
                  <a:pt x="570" y="36"/>
                </a:cubicBezTo>
                <a:cubicBezTo>
                  <a:pt x="646" y="36"/>
                  <a:pt x="610" y="0"/>
                  <a:pt x="675" y="36"/>
                </a:cubicBezTo>
                <a:cubicBezTo>
                  <a:pt x="719" y="60"/>
                  <a:pt x="815" y="116"/>
                  <a:pt x="855" y="156"/>
                </a:cubicBezTo>
                <a:cubicBezTo>
                  <a:pt x="911" y="212"/>
                  <a:pt x="880" y="194"/>
                  <a:pt x="945" y="216"/>
                </a:cubicBezTo>
                <a:cubicBezTo>
                  <a:pt x="955" y="231"/>
                  <a:pt x="975" y="243"/>
                  <a:pt x="975" y="261"/>
                </a:cubicBezTo>
                <a:cubicBezTo>
                  <a:pt x="975" y="306"/>
                  <a:pt x="928" y="312"/>
                  <a:pt x="900" y="321"/>
                </a:cubicBezTo>
                <a:cubicBezTo>
                  <a:pt x="885" y="336"/>
                  <a:pt x="873" y="354"/>
                  <a:pt x="855" y="366"/>
                </a:cubicBezTo>
                <a:cubicBezTo>
                  <a:pt x="842" y="375"/>
                  <a:pt x="822" y="371"/>
                  <a:pt x="810" y="381"/>
                </a:cubicBezTo>
                <a:cubicBezTo>
                  <a:pt x="716" y="456"/>
                  <a:pt x="858" y="407"/>
                  <a:pt x="720" y="441"/>
                </a:cubicBezTo>
                <a:cubicBezTo>
                  <a:pt x="666" y="477"/>
                  <a:pt x="601" y="541"/>
                  <a:pt x="540" y="561"/>
                </a:cubicBezTo>
                <a:cubicBezTo>
                  <a:pt x="427" y="523"/>
                  <a:pt x="562" y="579"/>
                  <a:pt x="465" y="501"/>
                </a:cubicBezTo>
                <a:cubicBezTo>
                  <a:pt x="453" y="491"/>
                  <a:pt x="434" y="494"/>
                  <a:pt x="420" y="486"/>
                </a:cubicBezTo>
                <a:cubicBezTo>
                  <a:pt x="388" y="468"/>
                  <a:pt x="364" y="437"/>
                  <a:pt x="330" y="426"/>
                </a:cubicBezTo>
                <a:cubicBezTo>
                  <a:pt x="315" y="421"/>
                  <a:pt x="299" y="418"/>
                  <a:pt x="285" y="411"/>
                </a:cubicBezTo>
                <a:cubicBezTo>
                  <a:pt x="221" y="379"/>
                  <a:pt x="255" y="382"/>
                  <a:pt x="195" y="336"/>
                </a:cubicBezTo>
                <a:cubicBezTo>
                  <a:pt x="108" y="268"/>
                  <a:pt x="114" y="279"/>
                  <a:pt x="15" y="246"/>
                </a:cubicBezTo>
                <a:cubicBezTo>
                  <a:pt x="0" y="241"/>
                  <a:pt x="73" y="270"/>
                  <a:pt x="60" y="261"/>
                </a:cubicBezTo>
                <a:cubicBezTo>
                  <a:pt x="45" y="251"/>
                  <a:pt x="30" y="241"/>
                  <a:pt x="15" y="231"/>
                </a:cubicBezTo>
                <a:cubicBezTo>
                  <a:pt x="87" y="217"/>
                  <a:pt x="153" y="198"/>
                  <a:pt x="225" y="186"/>
                </a:cubicBezTo>
                <a:cubicBezTo>
                  <a:pt x="210" y="181"/>
                  <a:pt x="196" y="171"/>
                  <a:pt x="180" y="171"/>
                </a:cubicBezTo>
                <a:cubicBezTo>
                  <a:pt x="164" y="171"/>
                  <a:pt x="135" y="170"/>
                  <a:pt x="135" y="186"/>
                </a:cubicBezTo>
                <a:cubicBezTo>
                  <a:pt x="135" y="202"/>
                  <a:pt x="165" y="196"/>
                  <a:pt x="180" y="201"/>
                </a:cubicBezTo>
                <a:cubicBezTo>
                  <a:pt x="293" y="163"/>
                  <a:pt x="158" y="219"/>
                  <a:pt x="255" y="141"/>
                </a:cubicBezTo>
                <a:cubicBezTo>
                  <a:pt x="267" y="131"/>
                  <a:pt x="285" y="130"/>
                  <a:pt x="300" y="126"/>
                </a:cubicBezTo>
                <a:cubicBezTo>
                  <a:pt x="340" y="115"/>
                  <a:pt x="380" y="106"/>
                  <a:pt x="420" y="96"/>
                </a:cubicBezTo>
                <a:cubicBezTo>
                  <a:pt x="501" y="76"/>
                  <a:pt x="577" y="36"/>
                  <a:pt x="660" y="36"/>
                </a:cubicBezTo>
              </a:path>
            </a:pathLst>
          </a:custGeom>
          <a:solidFill>
            <a:srgbClr val="CCFFFF"/>
          </a:solidFill>
          <a:ln w="9525" cap="flat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1516" name="AutoShape 12">
            <a:extLst>
              <a:ext uri="{FF2B5EF4-FFF2-40B4-BE49-F238E27FC236}">
                <a16:creationId xmlns:a16="http://schemas.microsoft.com/office/drawing/2014/main" id="{067E41BF-F5D4-41C5-80FF-08718D5043FB}"/>
              </a:ext>
            </a:extLst>
          </p:cNvPr>
          <p:cNvSpPr>
            <a:spLocks noChangeArrowheads="1"/>
          </p:cNvSpPr>
          <p:nvPr/>
        </p:nvSpPr>
        <p:spPr bwMode="auto">
          <a:xfrm rot="18473503" flipV="1">
            <a:off x="1875632" y="4779168"/>
            <a:ext cx="171450" cy="163513"/>
          </a:xfrm>
          <a:prstGeom prst="parallelogram">
            <a:avLst>
              <a:gd name="adj" fmla="val 26214"/>
            </a:avLst>
          </a:prstGeom>
          <a:solidFill>
            <a:srgbClr val="FFCC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1517" name="Text Box 13">
            <a:extLst>
              <a:ext uri="{FF2B5EF4-FFF2-40B4-BE49-F238E27FC236}">
                <a16:creationId xmlns:a16="http://schemas.microsoft.com/office/drawing/2014/main" id="{4064DE70-1ACB-428C-AF44-4F42852649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63" y="2027238"/>
            <a:ext cx="7683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LID4096" sz="2000" b="0">
                <a:latin typeface="Tahoma" panose="020B0604030504040204" pitchFamily="34" charset="0"/>
                <a:sym typeface="Symbol" panose="05050102010706020507" pitchFamily="18" charset="2"/>
              </a:rPr>
              <a:t></a:t>
            </a:r>
            <a:r>
              <a:rPr lang="en-US" altLang="LID4096" sz="2000" b="0" i="1">
                <a:latin typeface="Tahoma" panose="020B0604030504040204" pitchFamily="34" charset="0"/>
              </a:rPr>
              <a:t>A</a:t>
            </a:r>
            <a:endParaRPr lang="en-US" altLang="LID4096" sz="2000" b="0">
              <a:latin typeface="Tahoma" panose="020B0604030504040204" pitchFamily="34" charset="0"/>
            </a:endParaRPr>
          </a:p>
        </p:txBody>
      </p:sp>
      <p:sp>
        <p:nvSpPr>
          <p:cNvPr id="21518" name="Text Box 14">
            <a:extLst>
              <a:ext uri="{FF2B5EF4-FFF2-40B4-BE49-F238E27FC236}">
                <a16:creationId xmlns:a16="http://schemas.microsoft.com/office/drawing/2014/main" id="{B461969B-11D9-45D0-885A-B9AE4DE112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6450" y="5486400"/>
            <a:ext cx="7683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LID4096" sz="2000" b="0">
                <a:latin typeface="Tahoma" panose="020B0604030504040204" pitchFamily="34" charset="0"/>
                <a:sym typeface="Symbol" panose="05050102010706020507" pitchFamily="18" charset="2"/>
              </a:rPr>
              <a:t></a:t>
            </a:r>
            <a:r>
              <a:rPr lang="en-US" altLang="LID4096" sz="2000" b="0" i="1">
                <a:latin typeface="Tahoma" panose="020B0604030504040204" pitchFamily="34" charset="0"/>
              </a:rPr>
              <a:t>A</a:t>
            </a:r>
            <a:r>
              <a:rPr lang="en-US" altLang="LID4096" sz="2000" b="0" baseline="-25000">
                <a:latin typeface="Tahoma" panose="020B0604030504040204" pitchFamily="34" charset="0"/>
              </a:rPr>
              <a:t>0</a:t>
            </a:r>
            <a:endParaRPr lang="en-US" altLang="LID4096" sz="2000" b="0">
              <a:latin typeface="Tahoma" panose="020B0604030504040204" pitchFamily="34" charset="0"/>
            </a:endParaRPr>
          </a:p>
        </p:txBody>
      </p:sp>
      <p:sp>
        <p:nvSpPr>
          <p:cNvPr id="21519" name="Text Box 15">
            <a:extLst>
              <a:ext uri="{FF2B5EF4-FFF2-40B4-BE49-F238E27FC236}">
                <a16:creationId xmlns:a16="http://schemas.microsoft.com/office/drawing/2014/main" id="{78A93946-EFEF-4FF4-BDAF-55387698AB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138" y="4932363"/>
            <a:ext cx="44926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LID4096" sz="2000" b="0" i="1">
                <a:solidFill>
                  <a:srgbClr val="040000"/>
                </a:solidFill>
                <a:latin typeface="Tahoma" panose="020B0604030504040204" pitchFamily="34" charset="0"/>
              </a:rPr>
              <a:t>A</a:t>
            </a:r>
            <a:r>
              <a:rPr lang="en-US" altLang="LID4096" sz="2000" b="0" baseline="-25000">
                <a:solidFill>
                  <a:srgbClr val="040000"/>
                </a:solidFill>
                <a:latin typeface="Tahoma" panose="020B0604030504040204" pitchFamily="34" charset="0"/>
              </a:rPr>
              <a:t>0</a:t>
            </a:r>
            <a:endParaRPr lang="en-US" altLang="LID4096" sz="20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21520" name="Text Box 16">
            <a:extLst>
              <a:ext uri="{FF2B5EF4-FFF2-40B4-BE49-F238E27FC236}">
                <a16:creationId xmlns:a16="http://schemas.microsoft.com/office/drawing/2014/main" id="{66C74248-215C-4A2F-B7DB-59102DE77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1750" y="3052763"/>
            <a:ext cx="7683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LID4096" sz="2000" b="0" i="1">
                <a:solidFill>
                  <a:srgbClr val="040000"/>
                </a:solidFill>
                <a:latin typeface="Tahoma" panose="020B0604030504040204" pitchFamily="34" charset="0"/>
              </a:rPr>
              <a:t>R</a:t>
            </a:r>
            <a:endParaRPr lang="en-US" altLang="LID4096" sz="20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21521" name="Text Box 17">
            <a:extLst>
              <a:ext uri="{FF2B5EF4-FFF2-40B4-BE49-F238E27FC236}">
                <a16:creationId xmlns:a16="http://schemas.microsoft.com/office/drawing/2014/main" id="{70A03FC8-FB6A-4318-8096-D31A9CC97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9625" y="3784600"/>
            <a:ext cx="768350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400" baseline="-25000">
                <a:solidFill>
                  <a:srgbClr val="040000"/>
                </a:solidFill>
                <a:latin typeface="Tahoma" panose="020B0604030504040204" pitchFamily="34" charset="0"/>
                <a:sym typeface="Symbol" panose="05050102010706020507" pitchFamily="18" charset="2"/>
              </a:rPr>
              <a:t></a:t>
            </a:r>
            <a:endParaRPr lang="en-US" altLang="LID4096" sz="240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21522" name="Text Box 18">
            <a:extLst>
              <a:ext uri="{FF2B5EF4-FFF2-40B4-BE49-F238E27FC236}">
                <a16:creationId xmlns:a16="http://schemas.microsoft.com/office/drawing/2014/main" id="{9F868BFE-19EC-4145-A8E2-FEA50803D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8" y="4875213"/>
            <a:ext cx="3762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 eaLnBrk="0" hangingPunct="0"/>
            <a:r>
              <a:rPr lang="en-US" altLang="LID4096" sz="2000" b="0" i="1">
                <a:solidFill>
                  <a:srgbClr val="040000"/>
                </a:solidFill>
                <a:latin typeface="Tahoma" panose="020B0604030504040204" pitchFamily="34" charset="0"/>
              </a:rPr>
              <a:t>r</a:t>
            </a:r>
            <a:endParaRPr lang="en-US" altLang="LID4096" sz="20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21523" name="Text Box 19">
            <a:extLst>
              <a:ext uri="{FF2B5EF4-FFF2-40B4-BE49-F238E27FC236}">
                <a16:creationId xmlns:a16="http://schemas.microsoft.com/office/drawing/2014/main" id="{F349AB62-2B86-4AD6-817B-863CC14C0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75" y="3122613"/>
            <a:ext cx="768350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LID4096" sz="2000" b="0">
                <a:latin typeface="Tahoma" panose="020B0604030504040204" pitchFamily="34" charset="0"/>
                <a:sym typeface="Symbol" panose="05050102010706020507" pitchFamily="18" charset="2"/>
              </a:rPr>
              <a:t></a:t>
            </a:r>
            <a:r>
              <a:rPr lang="en-US" altLang="LID4096" sz="2000" b="0" i="1">
                <a:latin typeface="Tahoma" panose="020B0604030504040204" pitchFamily="34" charset="0"/>
              </a:rPr>
              <a:t>A’</a:t>
            </a:r>
            <a:endParaRPr lang="en-US" altLang="LID4096" sz="2000" b="0">
              <a:latin typeface="Tahoma" panose="020B0604030504040204" pitchFamily="34" charset="0"/>
            </a:endParaRPr>
          </a:p>
        </p:txBody>
      </p:sp>
      <p:sp>
        <p:nvSpPr>
          <p:cNvPr id="21524" name="Arc 20">
            <a:extLst>
              <a:ext uri="{FF2B5EF4-FFF2-40B4-BE49-F238E27FC236}">
                <a16:creationId xmlns:a16="http://schemas.microsoft.com/office/drawing/2014/main" id="{6F1BB15B-CC38-4C4A-956A-096CD3E18195}"/>
              </a:ext>
            </a:extLst>
          </p:cNvPr>
          <p:cNvSpPr>
            <a:spLocks/>
          </p:cNvSpPr>
          <p:nvPr/>
        </p:nvSpPr>
        <p:spPr bwMode="auto">
          <a:xfrm>
            <a:off x="3797300" y="1812925"/>
            <a:ext cx="261938" cy="16033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25" name="Text Box 21">
            <a:extLst>
              <a:ext uri="{FF2B5EF4-FFF2-40B4-BE49-F238E27FC236}">
                <a16:creationId xmlns:a16="http://schemas.microsoft.com/office/drawing/2014/main" id="{0FC92CDE-637F-4EDD-A4DE-F1ED52A248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5213" y="1689100"/>
            <a:ext cx="50165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000" b="0" i="1" baseline="-25000">
                <a:solidFill>
                  <a:srgbClr val="040000"/>
                </a:solidFill>
                <a:latin typeface="Tahoma" panose="020B0604030504040204" pitchFamily="34" charset="0"/>
                <a:sym typeface="Symbol" panose="05050102010706020507" pitchFamily="18" charset="2"/>
              </a:rPr>
              <a:t></a:t>
            </a:r>
            <a:endParaRPr lang="en-US" altLang="LID4096" sz="2000" b="0">
              <a:solidFill>
                <a:srgbClr val="040000"/>
              </a:solidFill>
              <a:latin typeface="Tahoma" panose="020B0604030504040204" pitchFamily="34" charset="0"/>
            </a:endParaRPr>
          </a:p>
        </p:txBody>
      </p:sp>
      <p:sp>
        <p:nvSpPr>
          <p:cNvPr id="21526" name="Freeform 22">
            <a:extLst>
              <a:ext uri="{FF2B5EF4-FFF2-40B4-BE49-F238E27FC236}">
                <a16:creationId xmlns:a16="http://schemas.microsoft.com/office/drawing/2014/main" id="{609A9B2E-A8AF-4C4E-A92F-EE3BC17B221D}"/>
              </a:ext>
            </a:extLst>
          </p:cNvPr>
          <p:cNvSpPr>
            <a:spLocks/>
          </p:cNvSpPr>
          <p:nvPr/>
        </p:nvSpPr>
        <p:spPr bwMode="auto">
          <a:xfrm>
            <a:off x="2900363" y="2111375"/>
            <a:ext cx="1293812" cy="755650"/>
          </a:xfrm>
          <a:custGeom>
            <a:avLst/>
            <a:gdLst>
              <a:gd name="T0" fmla="*/ 0 w 1187"/>
              <a:gd name="T1" fmla="*/ 483 h 673"/>
              <a:gd name="T2" fmla="*/ 660 w 1187"/>
              <a:gd name="T3" fmla="*/ 18 h 673"/>
              <a:gd name="T4" fmla="*/ 1140 w 1187"/>
              <a:gd name="T5" fmla="*/ 378 h 673"/>
              <a:gd name="T6" fmla="*/ 945 w 1187"/>
              <a:gd name="T7" fmla="*/ 468 h 673"/>
              <a:gd name="T8" fmla="*/ 705 w 1187"/>
              <a:gd name="T9" fmla="*/ 648 h 673"/>
              <a:gd name="T10" fmla="*/ 705 w 1187"/>
              <a:gd name="T11" fmla="*/ 618 h 673"/>
              <a:gd name="T12" fmla="*/ 660 w 1187"/>
              <a:gd name="T13" fmla="*/ 663 h 673"/>
              <a:gd name="T14" fmla="*/ 535 w 1187"/>
              <a:gd name="T15" fmla="*/ 588 h 673"/>
              <a:gd name="T16" fmla="*/ 455 w 1187"/>
              <a:gd name="T17" fmla="*/ 548 h 673"/>
              <a:gd name="T18" fmla="*/ 360 w 1187"/>
              <a:gd name="T19" fmla="*/ 513 h 673"/>
              <a:gd name="T20" fmla="*/ 0 w 1187"/>
              <a:gd name="T21" fmla="*/ 483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87" h="673">
                <a:moveTo>
                  <a:pt x="0" y="483"/>
                </a:moveTo>
                <a:cubicBezTo>
                  <a:pt x="59" y="391"/>
                  <a:pt x="470" y="36"/>
                  <a:pt x="660" y="18"/>
                </a:cubicBezTo>
                <a:cubicBezTo>
                  <a:pt x="850" y="0"/>
                  <a:pt x="1093" y="303"/>
                  <a:pt x="1140" y="378"/>
                </a:cubicBezTo>
                <a:cubicBezTo>
                  <a:pt x="1187" y="453"/>
                  <a:pt x="1017" y="423"/>
                  <a:pt x="945" y="468"/>
                </a:cubicBezTo>
                <a:cubicBezTo>
                  <a:pt x="873" y="513"/>
                  <a:pt x="745" y="623"/>
                  <a:pt x="705" y="648"/>
                </a:cubicBezTo>
                <a:cubicBezTo>
                  <a:pt x="665" y="673"/>
                  <a:pt x="712" y="616"/>
                  <a:pt x="705" y="618"/>
                </a:cubicBezTo>
                <a:cubicBezTo>
                  <a:pt x="698" y="620"/>
                  <a:pt x="688" y="668"/>
                  <a:pt x="660" y="663"/>
                </a:cubicBezTo>
                <a:cubicBezTo>
                  <a:pt x="632" y="658"/>
                  <a:pt x="569" y="607"/>
                  <a:pt x="535" y="588"/>
                </a:cubicBezTo>
                <a:cubicBezTo>
                  <a:pt x="501" y="569"/>
                  <a:pt x="484" y="560"/>
                  <a:pt x="455" y="548"/>
                </a:cubicBezTo>
                <a:cubicBezTo>
                  <a:pt x="426" y="536"/>
                  <a:pt x="436" y="524"/>
                  <a:pt x="360" y="513"/>
                </a:cubicBezTo>
                <a:cubicBezTo>
                  <a:pt x="284" y="502"/>
                  <a:pt x="75" y="489"/>
                  <a:pt x="0" y="483"/>
                </a:cubicBezTo>
                <a:close/>
              </a:path>
            </a:pathLst>
          </a:custGeom>
          <a:gradFill rotWithShape="1">
            <a:gsLst>
              <a:gs pos="0">
                <a:srgbClr val="FFCC99">
                  <a:gamma/>
                  <a:shade val="46275"/>
                  <a:invGamma/>
                </a:srgbClr>
              </a:gs>
              <a:gs pos="100000">
                <a:srgbClr val="FFCC99">
                  <a:alpha val="67999"/>
                </a:srgbClr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1527" name="Line 23">
            <a:extLst>
              <a:ext uri="{FF2B5EF4-FFF2-40B4-BE49-F238E27FC236}">
                <a16:creationId xmlns:a16="http://schemas.microsoft.com/office/drawing/2014/main" id="{DD35D53F-736F-45AB-B9FC-B79E193A04A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738313" y="2819400"/>
            <a:ext cx="1860550" cy="2400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28" name="Line 24">
            <a:extLst>
              <a:ext uri="{FF2B5EF4-FFF2-40B4-BE49-F238E27FC236}">
                <a16:creationId xmlns:a16="http://schemas.microsoft.com/office/drawing/2014/main" id="{E2153B05-F5DB-4D0E-86CC-49042F94F2D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16338" y="1731963"/>
            <a:ext cx="80962" cy="738187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grpSp>
        <p:nvGrpSpPr>
          <p:cNvPr id="21529" name="Group 25">
            <a:extLst>
              <a:ext uri="{FF2B5EF4-FFF2-40B4-BE49-F238E27FC236}">
                <a16:creationId xmlns:a16="http://schemas.microsoft.com/office/drawing/2014/main" id="{735E3026-E3CD-441B-9CFB-16D6984326F6}"/>
              </a:ext>
            </a:extLst>
          </p:cNvPr>
          <p:cNvGrpSpPr>
            <a:grpSpLocks/>
          </p:cNvGrpSpPr>
          <p:nvPr/>
        </p:nvGrpSpPr>
        <p:grpSpPr bwMode="auto">
          <a:xfrm>
            <a:off x="3132138" y="1708150"/>
            <a:ext cx="768350" cy="533400"/>
            <a:chOff x="909" y="1133"/>
            <a:chExt cx="484" cy="336"/>
          </a:xfrm>
        </p:grpSpPr>
        <p:sp>
          <p:nvSpPr>
            <p:cNvPr id="21530" name="Text Box 26">
              <a:extLst>
                <a:ext uri="{FF2B5EF4-FFF2-40B4-BE49-F238E27FC236}">
                  <a16:creationId xmlns:a16="http://schemas.microsoft.com/office/drawing/2014/main" id="{4463403C-9177-4BE4-A62D-C2168E5BE6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9" y="1133"/>
              <a:ext cx="484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r>
                <a:rPr lang="en-US" altLang="LID4096" sz="2000" b="0">
                  <a:solidFill>
                    <a:srgbClr val="040000"/>
                  </a:solidFill>
                  <a:latin typeface="Tahoma" panose="020B0604030504040204" pitchFamily="34" charset="0"/>
                  <a:sym typeface="Symbol" panose="05050102010706020507" pitchFamily="18" charset="2"/>
                </a:rPr>
                <a:t></a:t>
              </a:r>
              <a:r>
                <a:rPr lang="en-US" altLang="LID4096" sz="2000" b="0" i="1">
                  <a:solidFill>
                    <a:srgbClr val="040000"/>
                  </a:solidFill>
                  <a:latin typeface="Tahoma" panose="020B0604030504040204" pitchFamily="34" charset="0"/>
                </a:rPr>
                <a:t>A</a:t>
              </a:r>
              <a:endParaRPr lang="en-US" altLang="LID4096" sz="2000" b="0">
                <a:solidFill>
                  <a:srgbClr val="04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1531" name="Line 27">
              <a:extLst>
                <a:ext uri="{FF2B5EF4-FFF2-40B4-BE49-F238E27FC236}">
                  <a16:creationId xmlns:a16="http://schemas.microsoft.com/office/drawing/2014/main" id="{38C5A253-3E1B-4859-B858-191566992C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94" y="1158"/>
              <a:ext cx="116" cy="0"/>
            </a:xfrm>
            <a:prstGeom prst="line">
              <a:avLst/>
            </a:prstGeom>
            <a:noFill/>
            <a:ln w="6350">
              <a:solidFill>
                <a:srgbClr val="04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21532" name="Text Box 28">
            <a:extLst>
              <a:ext uri="{FF2B5EF4-FFF2-40B4-BE49-F238E27FC236}">
                <a16:creationId xmlns:a16="http://schemas.microsoft.com/office/drawing/2014/main" id="{48724FC8-A02E-4F42-AD6A-3400FBB73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2538" y="5445125"/>
            <a:ext cx="6810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hangingPunct="0"/>
            <a:r>
              <a:rPr lang="en-US" altLang="LID4096" sz="2000" b="0" i="1">
                <a:solidFill>
                  <a:schemeClr val="hlink"/>
                </a:solidFill>
                <a:latin typeface="Tahoma" panose="020B0604030504040204" pitchFamily="34" charset="0"/>
              </a:rPr>
              <a:t>Q</a:t>
            </a:r>
            <a:endParaRPr lang="en-US" altLang="LID4096" sz="2000" b="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21533" name="Text Box 29">
            <a:extLst>
              <a:ext uri="{FF2B5EF4-FFF2-40B4-BE49-F238E27FC236}">
                <a16:creationId xmlns:a16="http://schemas.microsoft.com/office/drawing/2014/main" id="{8BBD0EF2-30D3-4F5E-9618-C29B52F16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9388" y="2300288"/>
            <a:ext cx="768350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LID4096" sz="2000" b="0" i="1">
                <a:latin typeface="Tahoma" panose="020B0604030504040204" pitchFamily="34" charset="0"/>
              </a:rPr>
              <a:t>A</a:t>
            </a:r>
            <a:endParaRPr lang="en-US" altLang="LID4096" sz="2000" b="0">
              <a:latin typeface="Tahoma" panose="020B0604030504040204" pitchFamily="34" charset="0"/>
            </a:endParaRPr>
          </a:p>
        </p:txBody>
      </p:sp>
      <p:sp>
        <p:nvSpPr>
          <p:cNvPr id="21534" name="Line 30">
            <a:extLst>
              <a:ext uri="{FF2B5EF4-FFF2-40B4-BE49-F238E27FC236}">
                <a16:creationId xmlns:a16="http://schemas.microsoft.com/office/drawing/2014/main" id="{0FF10F33-7042-4C96-B37A-665650DF5E9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81425" y="2308225"/>
            <a:ext cx="1100138" cy="201613"/>
          </a:xfrm>
          <a:prstGeom prst="line">
            <a:avLst/>
          </a:prstGeom>
          <a:noFill/>
          <a:ln w="9525">
            <a:solidFill>
              <a:srgbClr val="04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35" name="Line 31">
            <a:extLst>
              <a:ext uri="{FF2B5EF4-FFF2-40B4-BE49-F238E27FC236}">
                <a16:creationId xmlns:a16="http://schemas.microsoft.com/office/drawing/2014/main" id="{65BA2F19-F38E-4054-950A-BF9D51883A0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781425" y="2768600"/>
            <a:ext cx="1079500" cy="471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36" name="Line 32">
            <a:extLst>
              <a:ext uri="{FF2B5EF4-FFF2-40B4-BE49-F238E27FC236}">
                <a16:creationId xmlns:a16="http://schemas.microsoft.com/office/drawing/2014/main" id="{CA78AC66-B2DC-421E-8ED9-CE8E1A9CCD2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016125" y="4903788"/>
            <a:ext cx="1395413" cy="7191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37" name="Line 33">
            <a:extLst>
              <a:ext uri="{FF2B5EF4-FFF2-40B4-BE49-F238E27FC236}">
                <a16:creationId xmlns:a16="http://schemas.microsoft.com/office/drawing/2014/main" id="{251A38CB-B1C7-48E2-8124-57BA601332C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13163" y="1728788"/>
            <a:ext cx="538162" cy="682625"/>
          </a:xfrm>
          <a:prstGeom prst="line">
            <a:avLst/>
          </a:prstGeom>
          <a:noFill/>
          <a:ln w="9525">
            <a:solidFill>
              <a:srgbClr val="04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1538" name="Rectangle 34">
            <a:extLst>
              <a:ext uri="{FF2B5EF4-FFF2-40B4-BE49-F238E27FC236}">
                <a16:creationId xmlns:a16="http://schemas.microsoft.com/office/drawing/2014/main" id="{1EADBD1C-31E7-4E48-AB8F-6C748E5D86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1539" name="Object 35">
            <a:extLst>
              <a:ext uri="{FF2B5EF4-FFF2-40B4-BE49-F238E27FC236}">
                <a16:creationId xmlns:a16="http://schemas.microsoft.com/office/drawing/2014/main" id="{2960432A-8B0B-43F0-89AA-0551ADCEEFE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60788" y="495300"/>
          <a:ext cx="4278312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171700" imgH="419100" progId="Equation.3">
                  <p:embed/>
                </p:oleObj>
              </mc:Choice>
              <mc:Fallback>
                <p:oleObj name="Equation" r:id="rId2" imgW="2171700" imgH="419100" progId="Equation.3">
                  <p:embed/>
                  <p:pic>
                    <p:nvPicPr>
                      <p:cNvPr id="21539" name="Object 35">
                        <a:extLst>
                          <a:ext uri="{FF2B5EF4-FFF2-40B4-BE49-F238E27FC236}">
                            <a16:creationId xmlns:a16="http://schemas.microsoft.com/office/drawing/2014/main" id="{2960432A-8B0B-43F0-89AA-0551ADCEEFE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0788" y="495300"/>
                        <a:ext cx="4278312" cy="8255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41" name="Rectangle 37">
            <a:extLst>
              <a:ext uri="{FF2B5EF4-FFF2-40B4-BE49-F238E27FC236}">
                <a16:creationId xmlns:a16="http://schemas.microsoft.com/office/drawing/2014/main" id="{FEE5498F-52D3-4E88-9F6D-E93DFC655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1540" name="Object 36">
            <a:extLst>
              <a:ext uri="{FF2B5EF4-FFF2-40B4-BE49-F238E27FC236}">
                <a16:creationId xmlns:a16="http://schemas.microsoft.com/office/drawing/2014/main" id="{99F3CC76-8C19-475F-BBB2-78FB190C5A6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84863" y="1882775"/>
          <a:ext cx="1947862" cy="1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60400" imgH="457200" progId="Equation.3">
                  <p:embed/>
                </p:oleObj>
              </mc:Choice>
              <mc:Fallback>
                <p:oleObj name="Equation" r:id="rId4" imgW="660400" imgH="457200" progId="Equation.3">
                  <p:embed/>
                  <p:pic>
                    <p:nvPicPr>
                      <p:cNvPr id="21540" name="Object 36">
                        <a:extLst>
                          <a:ext uri="{FF2B5EF4-FFF2-40B4-BE49-F238E27FC236}">
                            <a16:creationId xmlns:a16="http://schemas.microsoft.com/office/drawing/2014/main" id="{99F3CC76-8C19-475F-BBB2-78FB190C5A6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4863" y="1882775"/>
                        <a:ext cx="1947862" cy="13557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43" name="Rectangle 39">
            <a:extLst>
              <a:ext uri="{FF2B5EF4-FFF2-40B4-BE49-F238E27FC236}">
                <a16:creationId xmlns:a16="http://schemas.microsoft.com/office/drawing/2014/main" id="{2BF2C99A-D412-4DBC-AE07-137D77870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1542" name="Object 38">
            <a:extLst>
              <a:ext uri="{FF2B5EF4-FFF2-40B4-BE49-F238E27FC236}">
                <a16:creationId xmlns:a16="http://schemas.microsoft.com/office/drawing/2014/main" id="{8228820D-636C-4F51-9D42-D10941992DC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05500" y="3352800"/>
          <a:ext cx="19304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09600" imgH="457200" progId="Equation.3">
                  <p:embed/>
                </p:oleObj>
              </mc:Choice>
              <mc:Fallback>
                <p:oleObj name="Equation" r:id="rId6" imgW="609600" imgH="457200" progId="Equation.3">
                  <p:embed/>
                  <p:pic>
                    <p:nvPicPr>
                      <p:cNvPr id="21542" name="Object 38">
                        <a:extLst>
                          <a:ext uri="{FF2B5EF4-FFF2-40B4-BE49-F238E27FC236}">
                            <a16:creationId xmlns:a16="http://schemas.microsoft.com/office/drawing/2014/main" id="{8228820D-636C-4F51-9D42-D10941992DC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0" y="3352800"/>
                        <a:ext cx="1930400" cy="14478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45" name="Rectangle 41">
            <a:extLst>
              <a:ext uri="{FF2B5EF4-FFF2-40B4-BE49-F238E27FC236}">
                <a16:creationId xmlns:a16="http://schemas.microsoft.com/office/drawing/2014/main" id="{D62B88E9-148F-4696-9DDF-10D7BCE1A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95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1544" name="Object 40">
            <a:extLst>
              <a:ext uri="{FF2B5EF4-FFF2-40B4-BE49-F238E27FC236}">
                <a16:creationId xmlns:a16="http://schemas.microsoft.com/office/drawing/2014/main" id="{81491D79-79A8-4B33-8F4D-2E98BC3E88C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49700" y="4857750"/>
          <a:ext cx="4268788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726451" imgH="266584" progId="Equation.3">
                  <p:embed/>
                </p:oleObj>
              </mc:Choice>
              <mc:Fallback>
                <p:oleObj name="Equation" r:id="rId8" imgW="1726451" imgH="266584" progId="Equation.3">
                  <p:embed/>
                  <p:pic>
                    <p:nvPicPr>
                      <p:cNvPr id="21544" name="Object 40">
                        <a:extLst>
                          <a:ext uri="{FF2B5EF4-FFF2-40B4-BE49-F238E27FC236}">
                            <a16:creationId xmlns:a16="http://schemas.microsoft.com/office/drawing/2014/main" id="{81491D79-79A8-4B33-8F4D-2E98BC3E88C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9700" y="4857750"/>
                        <a:ext cx="4268788" cy="6604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47" name="Rectangle 43">
            <a:extLst>
              <a:ext uri="{FF2B5EF4-FFF2-40B4-BE49-F238E27FC236}">
                <a16:creationId xmlns:a16="http://schemas.microsoft.com/office/drawing/2014/main" id="{273219C8-D2F3-4F46-964E-3F1C32216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95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1546" name="Object 42">
            <a:extLst>
              <a:ext uri="{FF2B5EF4-FFF2-40B4-BE49-F238E27FC236}">
                <a16:creationId xmlns:a16="http://schemas.microsoft.com/office/drawing/2014/main" id="{F750D626-984A-47B2-8513-28BA8A43CDC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25900" y="5848350"/>
          <a:ext cx="3971925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434477" imgH="266584" progId="Equation.3">
                  <p:embed/>
                </p:oleObj>
              </mc:Choice>
              <mc:Fallback>
                <p:oleObj name="Equation" r:id="rId10" imgW="1434477" imgH="266584" progId="Equation.3">
                  <p:embed/>
                  <p:pic>
                    <p:nvPicPr>
                      <p:cNvPr id="21546" name="Object 42">
                        <a:extLst>
                          <a:ext uri="{FF2B5EF4-FFF2-40B4-BE49-F238E27FC236}">
                            <a16:creationId xmlns:a16="http://schemas.microsoft.com/office/drawing/2014/main" id="{F750D626-984A-47B2-8513-28BA8A43CDC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5900" y="5848350"/>
                        <a:ext cx="3971925" cy="7366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7" grpId="0"/>
      <p:bldP spid="21518" grpId="0"/>
      <p:bldP spid="21519" grpId="0"/>
      <p:bldP spid="21520" grpId="0"/>
      <p:bldP spid="21521" grpId="0"/>
      <p:bldP spid="21522" grpId="0"/>
      <p:bldP spid="21523" grpId="0"/>
      <p:bldP spid="21525" grpId="0"/>
      <p:bldP spid="21525" grpId="1"/>
      <p:bldP spid="215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09B85487-78B4-4700-81A1-3468D0D02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21CFD8A7-9647-4C1D-B395-4BD56A5D7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33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pSp>
        <p:nvGrpSpPr>
          <p:cNvPr id="20515" name="Group 35">
            <a:extLst>
              <a:ext uri="{FF2B5EF4-FFF2-40B4-BE49-F238E27FC236}">
                <a16:creationId xmlns:a16="http://schemas.microsoft.com/office/drawing/2014/main" id="{E89063CE-432A-4BD7-8FF2-F9BFA468633F}"/>
              </a:ext>
            </a:extLst>
          </p:cNvPr>
          <p:cNvGrpSpPr>
            <a:grpSpLocks/>
          </p:cNvGrpSpPr>
          <p:nvPr/>
        </p:nvGrpSpPr>
        <p:grpSpPr bwMode="auto">
          <a:xfrm>
            <a:off x="3113088" y="633413"/>
            <a:ext cx="3019425" cy="2935287"/>
            <a:chOff x="513" y="1015"/>
            <a:chExt cx="3030" cy="2929"/>
          </a:xfrm>
        </p:grpSpPr>
        <p:sp>
          <p:nvSpPr>
            <p:cNvPr id="20485" name="Freeform 5">
              <a:extLst>
                <a:ext uri="{FF2B5EF4-FFF2-40B4-BE49-F238E27FC236}">
                  <a16:creationId xmlns:a16="http://schemas.microsoft.com/office/drawing/2014/main" id="{7C479154-1311-45B4-B02F-B9CC816413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" y="1015"/>
              <a:ext cx="2483" cy="2839"/>
            </a:xfrm>
            <a:custGeom>
              <a:avLst/>
              <a:gdLst>
                <a:gd name="T0" fmla="*/ 502 w 3616"/>
                <a:gd name="T1" fmla="*/ 1598 h 4010"/>
                <a:gd name="T2" fmla="*/ 517 w 3616"/>
                <a:gd name="T3" fmla="*/ 1300 h 4010"/>
                <a:gd name="T4" fmla="*/ 637 w 3616"/>
                <a:gd name="T5" fmla="*/ 1120 h 4010"/>
                <a:gd name="T6" fmla="*/ 712 w 3616"/>
                <a:gd name="T7" fmla="*/ 1016 h 4010"/>
                <a:gd name="T8" fmla="*/ 937 w 3616"/>
                <a:gd name="T9" fmla="*/ 851 h 4010"/>
                <a:gd name="T10" fmla="*/ 1027 w 3616"/>
                <a:gd name="T11" fmla="*/ 747 h 4010"/>
                <a:gd name="T12" fmla="*/ 1072 w 3616"/>
                <a:gd name="T13" fmla="*/ 747 h 4010"/>
                <a:gd name="T14" fmla="*/ 1087 w 3616"/>
                <a:gd name="T15" fmla="*/ 717 h 4010"/>
                <a:gd name="T16" fmla="*/ 1267 w 3616"/>
                <a:gd name="T17" fmla="*/ 582 h 4010"/>
                <a:gd name="T18" fmla="*/ 1447 w 3616"/>
                <a:gd name="T19" fmla="*/ 463 h 4010"/>
                <a:gd name="T20" fmla="*/ 1717 w 3616"/>
                <a:gd name="T21" fmla="*/ 254 h 4010"/>
                <a:gd name="T22" fmla="*/ 2047 w 3616"/>
                <a:gd name="T23" fmla="*/ 104 h 4010"/>
                <a:gd name="T24" fmla="*/ 2617 w 3616"/>
                <a:gd name="T25" fmla="*/ 59 h 4010"/>
                <a:gd name="T26" fmla="*/ 3372 w 3616"/>
                <a:gd name="T27" fmla="*/ 169 h 4010"/>
                <a:gd name="T28" fmla="*/ 3577 w 3616"/>
                <a:gd name="T29" fmla="*/ 479 h 4010"/>
                <a:gd name="T30" fmla="*/ 3562 w 3616"/>
                <a:gd name="T31" fmla="*/ 829 h 4010"/>
                <a:gd name="T32" fmla="*/ 3562 w 3616"/>
                <a:gd name="T33" fmla="*/ 869 h 4010"/>
                <a:gd name="T34" fmla="*/ 3562 w 3616"/>
                <a:gd name="T35" fmla="*/ 869 h 4010"/>
                <a:gd name="T36" fmla="*/ 3562 w 3616"/>
                <a:gd name="T37" fmla="*/ 999 h 4010"/>
                <a:gd name="T38" fmla="*/ 3577 w 3616"/>
                <a:gd name="T39" fmla="*/ 1180 h 4010"/>
                <a:gd name="T40" fmla="*/ 3547 w 3616"/>
                <a:gd name="T41" fmla="*/ 1300 h 4010"/>
                <a:gd name="T42" fmla="*/ 3502 w 3616"/>
                <a:gd name="T43" fmla="*/ 1434 h 4010"/>
                <a:gd name="T44" fmla="*/ 3262 w 3616"/>
                <a:gd name="T45" fmla="*/ 1524 h 4010"/>
                <a:gd name="T46" fmla="*/ 3187 w 3616"/>
                <a:gd name="T47" fmla="*/ 1628 h 4010"/>
                <a:gd name="T48" fmla="*/ 3112 w 3616"/>
                <a:gd name="T49" fmla="*/ 1763 h 4010"/>
                <a:gd name="T50" fmla="*/ 3067 w 3616"/>
                <a:gd name="T51" fmla="*/ 1882 h 4010"/>
                <a:gd name="T52" fmla="*/ 3007 w 3616"/>
                <a:gd name="T53" fmla="*/ 1987 h 4010"/>
                <a:gd name="T54" fmla="*/ 2782 w 3616"/>
                <a:gd name="T55" fmla="*/ 2540 h 4010"/>
                <a:gd name="T56" fmla="*/ 2692 w 3616"/>
                <a:gd name="T57" fmla="*/ 2659 h 4010"/>
                <a:gd name="T58" fmla="*/ 2557 w 3616"/>
                <a:gd name="T59" fmla="*/ 2973 h 4010"/>
                <a:gd name="T60" fmla="*/ 2467 w 3616"/>
                <a:gd name="T61" fmla="*/ 3003 h 4010"/>
                <a:gd name="T62" fmla="*/ 2317 w 3616"/>
                <a:gd name="T63" fmla="*/ 3212 h 4010"/>
                <a:gd name="T64" fmla="*/ 2122 w 3616"/>
                <a:gd name="T65" fmla="*/ 3391 h 4010"/>
                <a:gd name="T66" fmla="*/ 1312 w 3616"/>
                <a:gd name="T67" fmla="*/ 3645 h 4010"/>
                <a:gd name="T68" fmla="*/ 1102 w 3616"/>
                <a:gd name="T69" fmla="*/ 3750 h 4010"/>
                <a:gd name="T70" fmla="*/ 907 w 3616"/>
                <a:gd name="T71" fmla="*/ 3884 h 4010"/>
                <a:gd name="T72" fmla="*/ 547 w 3616"/>
                <a:gd name="T73" fmla="*/ 3989 h 4010"/>
                <a:gd name="T74" fmla="*/ 202 w 3616"/>
                <a:gd name="T75" fmla="*/ 3870 h 4010"/>
                <a:gd name="T76" fmla="*/ 37 w 3616"/>
                <a:gd name="T77" fmla="*/ 3406 h 4010"/>
                <a:gd name="T78" fmla="*/ 52 w 3616"/>
                <a:gd name="T79" fmla="*/ 3137 h 4010"/>
                <a:gd name="T80" fmla="*/ 127 w 3616"/>
                <a:gd name="T81" fmla="*/ 2928 h 4010"/>
                <a:gd name="T82" fmla="*/ 157 w 3616"/>
                <a:gd name="T83" fmla="*/ 2809 h 4010"/>
                <a:gd name="T84" fmla="*/ 202 w 3616"/>
                <a:gd name="T85" fmla="*/ 2704 h 4010"/>
                <a:gd name="T86" fmla="*/ 217 w 3616"/>
                <a:gd name="T87" fmla="*/ 2614 h 4010"/>
                <a:gd name="T88" fmla="*/ 247 w 3616"/>
                <a:gd name="T89" fmla="*/ 2570 h 4010"/>
                <a:gd name="T90" fmla="*/ 292 w 3616"/>
                <a:gd name="T91" fmla="*/ 2465 h 4010"/>
                <a:gd name="T92" fmla="*/ 352 w 3616"/>
                <a:gd name="T93" fmla="*/ 2181 h 4010"/>
                <a:gd name="T94" fmla="*/ 442 w 3616"/>
                <a:gd name="T95" fmla="*/ 1927 h 4010"/>
                <a:gd name="T96" fmla="*/ 472 w 3616"/>
                <a:gd name="T97" fmla="*/ 1838 h 4010"/>
                <a:gd name="T98" fmla="*/ 517 w 3616"/>
                <a:gd name="T99" fmla="*/ 1748 h 4010"/>
                <a:gd name="T100" fmla="*/ 502 w 3616"/>
                <a:gd name="T101" fmla="*/ 1658 h 4010"/>
                <a:gd name="T102" fmla="*/ 487 w 3616"/>
                <a:gd name="T103" fmla="*/ 1613 h 4010"/>
                <a:gd name="T104" fmla="*/ 502 w 3616"/>
                <a:gd name="T105" fmla="*/ 1598 h 4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16" h="4010">
                  <a:moveTo>
                    <a:pt x="502" y="1598"/>
                  </a:moveTo>
                  <a:cubicBezTo>
                    <a:pt x="507" y="1499"/>
                    <a:pt x="508" y="1399"/>
                    <a:pt x="517" y="1300"/>
                  </a:cubicBezTo>
                  <a:cubicBezTo>
                    <a:pt x="521" y="1256"/>
                    <a:pt x="616" y="1152"/>
                    <a:pt x="637" y="1120"/>
                  </a:cubicBezTo>
                  <a:cubicBezTo>
                    <a:pt x="662" y="1082"/>
                    <a:pt x="673" y="1035"/>
                    <a:pt x="712" y="1016"/>
                  </a:cubicBezTo>
                  <a:cubicBezTo>
                    <a:pt x="792" y="981"/>
                    <a:pt x="857" y="885"/>
                    <a:pt x="937" y="851"/>
                  </a:cubicBezTo>
                  <a:cubicBezTo>
                    <a:pt x="952" y="845"/>
                    <a:pt x="1016" y="758"/>
                    <a:pt x="1027" y="747"/>
                  </a:cubicBezTo>
                  <a:cubicBezTo>
                    <a:pt x="1038" y="736"/>
                    <a:pt x="1065" y="761"/>
                    <a:pt x="1072" y="747"/>
                  </a:cubicBezTo>
                  <a:cubicBezTo>
                    <a:pt x="1093" y="705"/>
                    <a:pt x="1057" y="754"/>
                    <a:pt x="1087" y="717"/>
                  </a:cubicBezTo>
                  <a:cubicBezTo>
                    <a:pt x="1136" y="658"/>
                    <a:pt x="1204" y="624"/>
                    <a:pt x="1267" y="582"/>
                  </a:cubicBezTo>
                  <a:cubicBezTo>
                    <a:pt x="1344" y="532"/>
                    <a:pt x="1370" y="492"/>
                    <a:pt x="1447" y="463"/>
                  </a:cubicBezTo>
                  <a:cubicBezTo>
                    <a:pt x="1522" y="435"/>
                    <a:pt x="1666" y="258"/>
                    <a:pt x="1717" y="254"/>
                  </a:cubicBezTo>
                  <a:cubicBezTo>
                    <a:pt x="1807" y="236"/>
                    <a:pt x="1907" y="107"/>
                    <a:pt x="2047" y="104"/>
                  </a:cubicBezTo>
                  <a:cubicBezTo>
                    <a:pt x="2197" y="72"/>
                    <a:pt x="2396" y="48"/>
                    <a:pt x="2617" y="59"/>
                  </a:cubicBezTo>
                  <a:cubicBezTo>
                    <a:pt x="2795" y="0"/>
                    <a:pt x="3442" y="19"/>
                    <a:pt x="3372" y="169"/>
                  </a:cubicBezTo>
                  <a:cubicBezTo>
                    <a:pt x="3402" y="199"/>
                    <a:pt x="3506" y="454"/>
                    <a:pt x="3577" y="479"/>
                  </a:cubicBezTo>
                  <a:cubicBezTo>
                    <a:pt x="3611" y="491"/>
                    <a:pt x="3562" y="929"/>
                    <a:pt x="3562" y="829"/>
                  </a:cubicBezTo>
                  <a:cubicBezTo>
                    <a:pt x="3613" y="905"/>
                    <a:pt x="3490" y="833"/>
                    <a:pt x="3562" y="869"/>
                  </a:cubicBezTo>
                  <a:cubicBezTo>
                    <a:pt x="3616" y="896"/>
                    <a:pt x="3562" y="869"/>
                    <a:pt x="3562" y="869"/>
                  </a:cubicBezTo>
                  <a:cubicBezTo>
                    <a:pt x="3562" y="939"/>
                    <a:pt x="3612" y="899"/>
                    <a:pt x="3562" y="999"/>
                  </a:cubicBezTo>
                  <a:cubicBezTo>
                    <a:pt x="3572" y="1074"/>
                    <a:pt x="3563" y="1106"/>
                    <a:pt x="3577" y="1180"/>
                  </a:cubicBezTo>
                  <a:cubicBezTo>
                    <a:pt x="3590" y="1250"/>
                    <a:pt x="3525" y="1234"/>
                    <a:pt x="3547" y="1300"/>
                  </a:cubicBezTo>
                  <a:cubicBezTo>
                    <a:pt x="3542" y="1329"/>
                    <a:pt x="3513" y="1406"/>
                    <a:pt x="3502" y="1434"/>
                  </a:cubicBezTo>
                  <a:cubicBezTo>
                    <a:pt x="3482" y="1483"/>
                    <a:pt x="3292" y="1484"/>
                    <a:pt x="3262" y="1524"/>
                  </a:cubicBezTo>
                  <a:cubicBezTo>
                    <a:pt x="3144" y="1681"/>
                    <a:pt x="3323" y="1493"/>
                    <a:pt x="3187" y="1628"/>
                  </a:cubicBezTo>
                  <a:cubicBezTo>
                    <a:pt x="3150" y="1738"/>
                    <a:pt x="3179" y="1696"/>
                    <a:pt x="3112" y="1763"/>
                  </a:cubicBezTo>
                  <a:cubicBezTo>
                    <a:pt x="3097" y="1803"/>
                    <a:pt x="3087" y="1844"/>
                    <a:pt x="3067" y="1882"/>
                  </a:cubicBezTo>
                  <a:cubicBezTo>
                    <a:pt x="2985" y="2033"/>
                    <a:pt x="3049" y="1818"/>
                    <a:pt x="3007" y="1987"/>
                  </a:cubicBezTo>
                  <a:cubicBezTo>
                    <a:pt x="2985" y="2321"/>
                    <a:pt x="3001" y="2250"/>
                    <a:pt x="2782" y="2540"/>
                  </a:cubicBezTo>
                  <a:cubicBezTo>
                    <a:pt x="2752" y="2580"/>
                    <a:pt x="2692" y="2659"/>
                    <a:pt x="2692" y="2659"/>
                  </a:cubicBezTo>
                  <a:cubicBezTo>
                    <a:pt x="2665" y="2767"/>
                    <a:pt x="2666" y="2907"/>
                    <a:pt x="2557" y="2973"/>
                  </a:cubicBezTo>
                  <a:cubicBezTo>
                    <a:pt x="2530" y="2989"/>
                    <a:pt x="2497" y="2993"/>
                    <a:pt x="2467" y="3003"/>
                  </a:cubicBezTo>
                  <a:cubicBezTo>
                    <a:pt x="2419" y="3146"/>
                    <a:pt x="2459" y="3071"/>
                    <a:pt x="2317" y="3212"/>
                  </a:cubicBezTo>
                  <a:cubicBezTo>
                    <a:pt x="2260" y="3269"/>
                    <a:pt x="2201" y="3363"/>
                    <a:pt x="2122" y="3391"/>
                  </a:cubicBezTo>
                  <a:cubicBezTo>
                    <a:pt x="1875" y="3481"/>
                    <a:pt x="1509" y="3640"/>
                    <a:pt x="1312" y="3645"/>
                  </a:cubicBezTo>
                  <a:cubicBezTo>
                    <a:pt x="1297" y="3655"/>
                    <a:pt x="1118" y="3743"/>
                    <a:pt x="1102" y="3750"/>
                  </a:cubicBezTo>
                  <a:cubicBezTo>
                    <a:pt x="1073" y="3763"/>
                    <a:pt x="907" y="3884"/>
                    <a:pt x="907" y="3884"/>
                  </a:cubicBezTo>
                  <a:cubicBezTo>
                    <a:pt x="732" y="3876"/>
                    <a:pt x="717" y="4010"/>
                    <a:pt x="547" y="3989"/>
                  </a:cubicBezTo>
                  <a:cubicBezTo>
                    <a:pt x="476" y="3965"/>
                    <a:pt x="275" y="3858"/>
                    <a:pt x="202" y="3870"/>
                  </a:cubicBezTo>
                  <a:cubicBezTo>
                    <a:pt x="99" y="3844"/>
                    <a:pt x="119" y="3477"/>
                    <a:pt x="37" y="3406"/>
                  </a:cubicBezTo>
                  <a:cubicBezTo>
                    <a:pt x="0" y="3334"/>
                    <a:pt x="69" y="3220"/>
                    <a:pt x="52" y="3137"/>
                  </a:cubicBezTo>
                  <a:cubicBezTo>
                    <a:pt x="64" y="3026"/>
                    <a:pt x="42" y="2985"/>
                    <a:pt x="127" y="2928"/>
                  </a:cubicBezTo>
                  <a:cubicBezTo>
                    <a:pt x="137" y="2888"/>
                    <a:pt x="144" y="2848"/>
                    <a:pt x="157" y="2809"/>
                  </a:cubicBezTo>
                  <a:cubicBezTo>
                    <a:pt x="169" y="2773"/>
                    <a:pt x="191" y="2740"/>
                    <a:pt x="202" y="2704"/>
                  </a:cubicBezTo>
                  <a:cubicBezTo>
                    <a:pt x="211" y="2675"/>
                    <a:pt x="207" y="2643"/>
                    <a:pt x="217" y="2614"/>
                  </a:cubicBezTo>
                  <a:cubicBezTo>
                    <a:pt x="223" y="2598"/>
                    <a:pt x="239" y="2586"/>
                    <a:pt x="247" y="2570"/>
                  </a:cubicBezTo>
                  <a:cubicBezTo>
                    <a:pt x="264" y="2536"/>
                    <a:pt x="277" y="2500"/>
                    <a:pt x="292" y="2465"/>
                  </a:cubicBezTo>
                  <a:cubicBezTo>
                    <a:pt x="330" y="2376"/>
                    <a:pt x="329" y="2274"/>
                    <a:pt x="352" y="2181"/>
                  </a:cubicBezTo>
                  <a:cubicBezTo>
                    <a:pt x="374" y="2093"/>
                    <a:pt x="408" y="2011"/>
                    <a:pt x="442" y="1927"/>
                  </a:cubicBezTo>
                  <a:cubicBezTo>
                    <a:pt x="454" y="1898"/>
                    <a:pt x="454" y="1863"/>
                    <a:pt x="472" y="1838"/>
                  </a:cubicBezTo>
                  <a:cubicBezTo>
                    <a:pt x="511" y="1780"/>
                    <a:pt x="496" y="1810"/>
                    <a:pt x="517" y="1748"/>
                  </a:cubicBezTo>
                  <a:cubicBezTo>
                    <a:pt x="512" y="1718"/>
                    <a:pt x="509" y="1688"/>
                    <a:pt x="502" y="1658"/>
                  </a:cubicBezTo>
                  <a:cubicBezTo>
                    <a:pt x="499" y="1643"/>
                    <a:pt x="487" y="1629"/>
                    <a:pt x="487" y="1613"/>
                  </a:cubicBezTo>
                  <a:cubicBezTo>
                    <a:pt x="487" y="1606"/>
                    <a:pt x="497" y="1603"/>
                    <a:pt x="502" y="1598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0486" name="Oval 6">
              <a:extLst>
                <a:ext uri="{FF2B5EF4-FFF2-40B4-BE49-F238E27FC236}">
                  <a16:creationId xmlns:a16="http://schemas.microsoft.com/office/drawing/2014/main" id="{DC30872A-C3FE-4EF7-B79B-8BFFB0DBDC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4" y="2937"/>
              <a:ext cx="701" cy="722"/>
            </a:xfrm>
            <a:prstGeom prst="ellipse">
              <a:avLst/>
            </a:prstGeom>
            <a:gradFill rotWithShape="1">
              <a:gsLst>
                <a:gs pos="0">
                  <a:srgbClr val="CCFFFF"/>
                </a:gs>
                <a:gs pos="100000">
                  <a:srgbClr val="CCFF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0487" name="Oval 7">
              <a:extLst>
                <a:ext uri="{FF2B5EF4-FFF2-40B4-BE49-F238E27FC236}">
                  <a16:creationId xmlns:a16="http://schemas.microsoft.com/office/drawing/2014/main" id="{9EDF8A5C-7BBE-497A-9B27-BACBECDE715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050" y="3273"/>
              <a:ext cx="48" cy="5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0488" name="Line 8">
              <a:extLst>
                <a:ext uri="{FF2B5EF4-FFF2-40B4-BE49-F238E27FC236}">
                  <a16:creationId xmlns:a16="http://schemas.microsoft.com/office/drawing/2014/main" id="{4C77B68F-C2CA-4D36-B0A4-ADA2D0F825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84" y="1673"/>
              <a:ext cx="732" cy="16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489" name="Freeform 9">
              <a:extLst>
                <a:ext uri="{FF2B5EF4-FFF2-40B4-BE49-F238E27FC236}">
                  <a16:creationId xmlns:a16="http://schemas.microsoft.com/office/drawing/2014/main" id="{E61C08FB-8B6B-44D8-8798-070B25735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5" y="1312"/>
              <a:ext cx="1174" cy="1965"/>
            </a:xfrm>
            <a:custGeom>
              <a:avLst/>
              <a:gdLst>
                <a:gd name="T0" fmla="*/ 1709 w 1709"/>
                <a:gd name="T1" fmla="*/ 0 h 2775"/>
                <a:gd name="T2" fmla="*/ 0 w 1709"/>
                <a:gd name="T3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709" h="2775">
                  <a:moveTo>
                    <a:pt x="1709" y="0"/>
                  </a:moveTo>
                  <a:lnTo>
                    <a:pt x="0" y="2775"/>
                  </a:ln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490" name="Line 10">
              <a:extLst>
                <a:ext uri="{FF2B5EF4-FFF2-40B4-BE49-F238E27FC236}">
                  <a16:creationId xmlns:a16="http://schemas.microsoft.com/office/drawing/2014/main" id="{7C2F3644-7C19-458C-9CC2-9F3CD233DA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84" y="1588"/>
              <a:ext cx="1516" cy="1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491" name="Freeform 11">
              <a:extLst>
                <a:ext uri="{FF2B5EF4-FFF2-40B4-BE49-F238E27FC236}">
                  <a16:creationId xmlns:a16="http://schemas.microsoft.com/office/drawing/2014/main" id="{07DED2F3-F79A-4998-9A3D-0AB148AC9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8" y="1496"/>
              <a:ext cx="703" cy="409"/>
            </a:xfrm>
            <a:custGeom>
              <a:avLst/>
              <a:gdLst>
                <a:gd name="T0" fmla="*/ 525 w 975"/>
                <a:gd name="T1" fmla="*/ 21 h 579"/>
                <a:gd name="T2" fmla="*/ 570 w 975"/>
                <a:gd name="T3" fmla="*/ 36 h 579"/>
                <a:gd name="T4" fmla="*/ 675 w 975"/>
                <a:gd name="T5" fmla="*/ 36 h 579"/>
                <a:gd name="T6" fmla="*/ 855 w 975"/>
                <a:gd name="T7" fmla="*/ 156 h 579"/>
                <a:gd name="T8" fmla="*/ 945 w 975"/>
                <a:gd name="T9" fmla="*/ 216 h 579"/>
                <a:gd name="T10" fmla="*/ 975 w 975"/>
                <a:gd name="T11" fmla="*/ 261 h 579"/>
                <a:gd name="T12" fmla="*/ 900 w 975"/>
                <a:gd name="T13" fmla="*/ 321 h 579"/>
                <a:gd name="T14" fmla="*/ 855 w 975"/>
                <a:gd name="T15" fmla="*/ 366 h 579"/>
                <a:gd name="T16" fmla="*/ 810 w 975"/>
                <a:gd name="T17" fmla="*/ 381 h 579"/>
                <a:gd name="T18" fmla="*/ 720 w 975"/>
                <a:gd name="T19" fmla="*/ 441 h 579"/>
                <a:gd name="T20" fmla="*/ 540 w 975"/>
                <a:gd name="T21" fmla="*/ 561 h 579"/>
                <a:gd name="T22" fmla="*/ 465 w 975"/>
                <a:gd name="T23" fmla="*/ 501 h 579"/>
                <a:gd name="T24" fmla="*/ 420 w 975"/>
                <a:gd name="T25" fmla="*/ 486 h 579"/>
                <a:gd name="T26" fmla="*/ 330 w 975"/>
                <a:gd name="T27" fmla="*/ 426 h 579"/>
                <a:gd name="T28" fmla="*/ 285 w 975"/>
                <a:gd name="T29" fmla="*/ 411 h 579"/>
                <a:gd name="T30" fmla="*/ 195 w 975"/>
                <a:gd name="T31" fmla="*/ 336 h 579"/>
                <a:gd name="T32" fmla="*/ 15 w 975"/>
                <a:gd name="T33" fmla="*/ 246 h 579"/>
                <a:gd name="T34" fmla="*/ 60 w 975"/>
                <a:gd name="T35" fmla="*/ 261 h 579"/>
                <a:gd name="T36" fmla="*/ 15 w 975"/>
                <a:gd name="T37" fmla="*/ 231 h 579"/>
                <a:gd name="T38" fmla="*/ 225 w 975"/>
                <a:gd name="T39" fmla="*/ 186 h 579"/>
                <a:gd name="T40" fmla="*/ 180 w 975"/>
                <a:gd name="T41" fmla="*/ 171 h 579"/>
                <a:gd name="T42" fmla="*/ 135 w 975"/>
                <a:gd name="T43" fmla="*/ 186 h 579"/>
                <a:gd name="T44" fmla="*/ 180 w 975"/>
                <a:gd name="T45" fmla="*/ 201 h 579"/>
                <a:gd name="T46" fmla="*/ 255 w 975"/>
                <a:gd name="T47" fmla="*/ 141 h 579"/>
                <a:gd name="T48" fmla="*/ 300 w 975"/>
                <a:gd name="T49" fmla="*/ 126 h 579"/>
                <a:gd name="T50" fmla="*/ 420 w 975"/>
                <a:gd name="T51" fmla="*/ 96 h 579"/>
                <a:gd name="T52" fmla="*/ 660 w 975"/>
                <a:gd name="T53" fmla="*/ 36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75" h="579">
                  <a:moveTo>
                    <a:pt x="525" y="21"/>
                  </a:moveTo>
                  <a:cubicBezTo>
                    <a:pt x="540" y="26"/>
                    <a:pt x="554" y="36"/>
                    <a:pt x="570" y="36"/>
                  </a:cubicBezTo>
                  <a:cubicBezTo>
                    <a:pt x="646" y="36"/>
                    <a:pt x="610" y="0"/>
                    <a:pt x="675" y="36"/>
                  </a:cubicBezTo>
                  <a:cubicBezTo>
                    <a:pt x="719" y="60"/>
                    <a:pt x="815" y="116"/>
                    <a:pt x="855" y="156"/>
                  </a:cubicBezTo>
                  <a:cubicBezTo>
                    <a:pt x="911" y="212"/>
                    <a:pt x="880" y="194"/>
                    <a:pt x="945" y="216"/>
                  </a:cubicBezTo>
                  <a:cubicBezTo>
                    <a:pt x="955" y="231"/>
                    <a:pt x="975" y="243"/>
                    <a:pt x="975" y="261"/>
                  </a:cubicBezTo>
                  <a:cubicBezTo>
                    <a:pt x="975" y="306"/>
                    <a:pt x="928" y="312"/>
                    <a:pt x="900" y="321"/>
                  </a:cubicBezTo>
                  <a:cubicBezTo>
                    <a:pt x="885" y="336"/>
                    <a:pt x="873" y="354"/>
                    <a:pt x="855" y="366"/>
                  </a:cubicBezTo>
                  <a:cubicBezTo>
                    <a:pt x="842" y="375"/>
                    <a:pt x="822" y="371"/>
                    <a:pt x="810" y="381"/>
                  </a:cubicBezTo>
                  <a:cubicBezTo>
                    <a:pt x="716" y="456"/>
                    <a:pt x="858" y="407"/>
                    <a:pt x="720" y="441"/>
                  </a:cubicBezTo>
                  <a:cubicBezTo>
                    <a:pt x="666" y="477"/>
                    <a:pt x="601" y="541"/>
                    <a:pt x="540" y="561"/>
                  </a:cubicBezTo>
                  <a:cubicBezTo>
                    <a:pt x="427" y="523"/>
                    <a:pt x="562" y="579"/>
                    <a:pt x="465" y="501"/>
                  </a:cubicBezTo>
                  <a:cubicBezTo>
                    <a:pt x="453" y="491"/>
                    <a:pt x="434" y="494"/>
                    <a:pt x="420" y="486"/>
                  </a:cubicBezTo>
                  <a:cubicBezTo>
                    <a:pt x="388" y="468"/>
                    <a:pt x="364" y="437"/>
                    <a:pt x="330" y="426"/>
                  </a:cubicBezTo>
                  <a:cubicBezTo>
                    <a:pt x="315" y="421"/>
                    <a:pt x="299" y="418"/>
                    <a:pt x="285" y="411"/>
                  </a:cubicBezTo>
                  <a:cubicBezTo>
                    <a:pt x="221" y="379"/>
                    <a:pt x="255" y="382"/>
                    <a:pt x="195" y="336"/>
                  </a:cubicBezTo>
                  <a:cubicBezTo>
                    <a:pt x="108" y="268"/>
                    <a:pt x="114" y="279"/>
                    <a:pt x="15" y="246"/>
                  </a:cubicBezTo>
                  <a:cubicBezTo>
                    <a:pt x="0" y="241"/>
                    <a:pt x="73" y="270"/>
                    <a:pt x="60" y="261"/>
                  </a:cubicBezTo>
                  <a:cubicBezTo>
                    <a:pt x="45" y="251"/>
                    <a:pt x="30" y="241"/>
                    <a:pt x="15" y="231"/>
                  </a:cubicBezTo>
                  <a:cubicBezTo>
                    <a:pt x="87" y="217"/>
                    <a:pt x="153" y="198"/>
                    <a:pt x="225" y="186"/>
                  </a:cubicBezTo>
                  <a:cubicBezTo>
                    <a:pt x="210" y="181"/>
                    <a:pt x="196" y="171"/>
                    <a:pt x="180" y="171"/>
                  </a:cubicBezTo>
                  <a:cubicBezTo>
                    <a:pt x="164" y="171"/>
                    <a:pt x="135" y="170"/>
                    <a:pt x="135" y="186"/>
                  </a:cubicBezTo>
                  <a:cubicBezTo>
                    <a:pt x="135" y="202"/>
                    <a:pt x="165" y="196"/>
                    <a:pt x="180" y="201"/>
                  </a:cubicBezTo>
                  <a:cubicBezTo>
                    <a:pt x="293" y="163"/>
                    <a:pt x="158" y="219"/>
                    <a:pt x="255" y="141"/>
                  </a:cubicBezTo>
                  <a:cubicBezTo>
                    <a:pt x="267" y="131"/>
                    <a:pt x="285" y="130"/>
                    <a:pt x="300" y="126"/>
                  </a:cubicBezTo>
                  <a:cubicBezTo>
                    <a:pt x="340" y="115"/>
                    <a:pt x="380" y="106"/>
                    <a:pt x="420" y="96"/>
                  </a:cubicBezTo>
                  <a:cubicBezTo>
                    <a:pt x="501" y="76"/>
                    <a:pt x="577" y="36"/>
                    <a:pt x="660" y="36"/>
                  </a:cubicBezTo>
                </a:path>
              </a:pathLst>
            </a:custGeom>
            <a:solidFill>
              <a:srgbClr val="CCFFFF"/>
            </a:solidFill>
            <a:ln w="9525" cap="flat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0492" name="AutoShape 12">
              <a:extLst>
                <a:ext uri="{FF2B5EF4-FFF2-40B4-BE49-F238E27FC236}">
                  <a16:creationId xmlns:a16="http://schemas.microsoft.com/office/drawing/2014/main" id="{231A3752-D262-4866-BDE5-BFFD20E2EB2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473503" flipV="1">
              <a:off x="1182" y="3010"/>
              <a:ext cx="108" cy="103"/>
            </a:xfrm>
            <a:prstGeom prst="parallelogram">
              <a:avLst>
                <a:gd name="adj" fmla="val 26214"/>
              </a:avLst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0493" name="Text Box 13">
              <a:extLst>
                <a:ext uri="{FF2B5EF4-FFF2-40B4-BE49-F238E27FC236}">
                  <a16:creationId xmlns:a16="http://schemas.microsoft.com/office/drawing/2014/main" id="{85FF77C5-BB11-49D2-B3D7-CFD461E9DD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9" y="1277"/>
              <a:ext cx="484" cy="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r>
                <a:rPr lang="en-US" altLang="LID4096" sz="2000" b="0">
                  <a:latin typeface="Tahoma" panose="020B0604030504040204" pitchFamily="34" charset="0"/>
                  <a:sym typeface="Symbol" panose="05050102010706020507" pitchFamily="18" charset="2"/>
                </a:rPr>
                <a:t></a:t>
              </a:r>
              <a:r>
                <a:rPr lang="en-US" altLang="LID4096" sz="2000" b="0" i="1">
                  <a:latin typeface="Tahoma" panose="020B0604030504040204" pitchFamily="34" charset="0"/>
                </a:rPr>
                <a:t>A</a:t>
              </a:r>
              <a:endParaRPr lang="en-US" altLang="LID4096" sz="2000" b="0">
                <a:latin typeface="Tahoma" panose="020B0604030504040204" pitchFamily="34" charset="0"/>
              </a:endParaRPr>
            </a:p>
          </p:txBody>
        </p:sp>
        <p:sp>
          <p:nvSpPr>
            <p:cNvPr id="20494" name="Text Box 14">
              <a:extLst>
                <a:ext uri="{FF2B5EF4-FFF2-40B4-BE49-F238E27FC236}">
                  <a16:creationId xmlns:a16="http://schemas.microsoft.com/office/drawing/2014/main" id="{42DA5A70-F02D-48FD-AE26-F75A257087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3456"/>
              <a:ext cx="484" cy="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r>
                <a:rPr lang="en-US" altLang="LID4096" sz="2000" b="0">
                  <a:latin typeface="Tahoma" panose="020B0604030504040204" pitchFamily="34" charset="0"/>
                  <a:sym typeface="Symbol" panose="05050102010706020507" pitchFamily="18" charset="2"/>
                </a:rPr>
                <a:t></a:t>
              </a:r>
              <a:r>
                <a:rPr lang="en-US" altLang="LID4096" sz="2000" b="0" i="1">
                  <a:latin typeface="Tahoma" panose="020B0604030504040204" pitchFamily="34" charset="0"/>
                </a:rPr>
                <a:t>A</a:t>
              </a:r>
              <a:r>
                <a:rPr lang="en-US" altLang="LID4096" sz="2000" b="0" baseline="-25000">
                  <a:latin typeface="Tahoma" panose="020B0604030504040204" pitchFamily="34" charset="0"/>
                </a:rPr>
                <a:t>0</a:t>
              </a:r>
              <a:endParaRPr lang="en-US" altLang="LID4096" sz="2000" b="0">
                <a:latin typeface="Tahoma" panose="020B0604030504040204" pitchFamily="34" charset="0"/>
              </a:endParaRPr>
            </a:p>
          </p:txBody>
        </p:sp>
        <p:sp>
          <p:nvSpPr>
            <p:cNvPr id="20495" name="Text Box 15">
              <a:extLst>
                <a:ext uri="{FF2B5EF4-FFF2-40B4-BE49-F238E27FC236}">
                  <a16:creationId xmlns:a16="http://schemas.microsoft.com/office/drawing/2014/main" id="{2AC09E41-296E-49B4-A3FA-5A5101E7E1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3" y="3107"/>
              <a:ext cx="283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r>
                <a:rPr lang="en-US" altLang="LID4096" sz="2000" b="0" i="1">
                  <a:solidFill>
                    <a:srgbClr val="040000"/>
                  </a:solidFill>
                  <a:latin typeface="Tahoma" panose="020B0604030504040204" pitchFamily="34" charset="0"/>
                </a:rPr>
                <a:t>A</a:t>
              </a:r>
              <a:r>
                <a:rPr lang="en-US" altLang="LID4096" sz="2000" b="0" baseline="-25000">
                  <a:solidFill>
                    <a:srgbClr val="040000"/>
                  </a:solidFill>
                  <a:latin typeface="Tahoma" panose="020B0604030504040204" pitchFamily="34" charset="0"/>
                </a:rPr>
                <a:t>0</a:t>
              </a:r>
              <a:endParaRPr lang="en-US" altLang="LID4096" sz="2000" b="0">
                <a:solidFill>
                  <a:srgbClr val="04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0496" name="Text Box 16">
              <a:extLst>
                <a:ext uri="{FF2B5EF4-FFF2-40B4-BE49-F238E27FC236}">
                  <a16:creationId xmlns:a16="http://schemas.microsoft.com/office/drawing/2014/main" id="{13AE90A8-D921-4538-A67A-9111764A55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20" y="1923"/>
              <a:ext cx="484" cy="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r>
                <a:rPr lang="en-US" altLang="LID4096" sz="2000" b="0" i="1">
                  <a:solidFill>
                    <a:srgbClr val="040000"/>
                  </a:solidFill>
                  <a:latin typeface="Tahoma" panose="020B0604030504040204" pitchFamily="34" charset="0"/>
                </a:rPr>
                <a:t>R</a:t>
              </a:r>
              <a:endParaRPr lang="en-US" altLang="LID4096" sz="2000" b="0">
                <a:solidFill>
                  <a:srgbClr val="04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0497" name="Text Box 17">
              <a:extLst>
                <a:ext uri="{FF2B5EF4-FFF2-40B4-BE49-F238E27FC236}">
                  <a16:creationId xmlns:a16="http://schemas.microsoft.com/office/drawing/2014/main" id="{326C86D4-446B-4C61-A866-26D08D4C83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0" y="2384"/>
              <a:ext cx="484" cy="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0" hangingPunct="0"/>
              <a:r>
                <a:rPr lang="en-US" altLang="LID4096" sz="2400" baseline="-25000">
                  <a:solidFill>
                    <a:srgbClr val="040000"/>
                  </a:solidFill>
                  <a:latin typeface="Tahoma" panose="020B0604030504040204" pitchFamily="34" charset="0"/>
                  <a:sym typeface="Symbol" panose="05050102010706020507" pitchFamily="18" charset="2"/>
                </a:rPr>
                <a:t></a:t>
              </a:r>
              <a:endParaRPr lang="en-US" altLang="LID4096" sz="2400">
                <a:solidFill>
                  <a:srgbClr val="04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0498" name="Text Box 18">
              <a:extLst>
                <a:ext uri="{FF2B5EF4-FFF2-40B4-BE49-F238E27FC236}">
                  <a16:creationId xmlns:a16="http://schemas.microsoft.com/office/drawing/2014/main" id="{6CFFD6A8-8493-4A6B-9D2C-C5DC1624C8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5" y="3103"/>
              <a:ext cx="31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 eaLnBrk="0" hangingPunct="0"/>
              <a:r>
                <a:rPr lang="en-US" altLang="LID4096" sz="2000" b="0" i="1">
                  <a:solidFill>
                    <a:srgbClr val="040000"/>
                  </a:solidFill>
                  <a:latin typeface="Tahoma" panose="020B0604030504040204" pitchFamily="34" charset="0"/>
                </a:rPr>
                <a:t>r</a:t>
              </a:r>
              <a:endParaRPr lang="en-US" altLang="LID4096" sz="2000" b="0">
                <a:solidFill>
                  <a:srgbClr val="04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0499" name="Line 19">
              <a:extLst>
                <a:ext uri="{FF2B5EF4-FFF2-40B4-BE49-F238E27FC236}">
                  <a16:creationId xmlns:a16="http://schemas.microsoft.com/office/drawing/2014/main" id="{4C401C99-0DB1-4159-92B9-57B93ACC3F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21" y="2315"/>
              <a:ext cx="228" cy="1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500" name="Text Box 20">
              <a:extLst>
                <a:ext uri="{FF2B5EF4-FFF2-40B4-BE49-F238E27FC236}">
                  <a16:creationId xmlns:a16="http://schemas.microsoft.com/office/drawing/2014/main" id="{E6D3042F-F0F2-4D46-9F31-F7E6F16737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0" y="1967"/>
              <a:ext cx="484" cy="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r>
                <a:rPr lang="en-US" altLang="LID4096" sz="2000" b="0">
                  <a:latin typeface="Tahoma" panose="020B0604030504040204" pitchFamily="34" charset="0"/>
                  <a:sym typeface="Symbol" panose="05050102010706020507" pitchFamily="18" charset="2"/>
                </a:rPr>
                <a:t></a:t>
              </a:r>
              <a:r>
                <a:rPr lang="en-US" altLang="LID4096" sz="2000" b="0" i="1">
                  <a:latin typeface="Tahoma" panose="020B0604030504040204" pitchFamily="34" charset="0"/>
                </a:rPr>
                <a:t>A’</a:t>
              </a:r>
              <a:endParaRPr lang="en-US" altLang="LID4096" sz="2000" b="0">
                <a:latin typeface="Tahoma" panose="020B0604030504040204" pitchFamily="34" charset="0"/>
              </a:endParaRPr>
            </a:p>
          </p:txBody>
        </p:sp>
        <p:sp>
          <p:nvSpPr>
            <p:cNvPr id="20501" name="Arc 21">
              <a:extLst>
                <a:ext uri="{FF2B5EF4-FFF2-40B4-BE49-F238E27FC236}">
                  <a16:creationId xmlns:a16="http://schemas.microsoft.com/office/drawing/2014/main" id="{F2418A42-23A2-4C65-8367-30825B6E6F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2" y="1142"/>
              <a:ext cx="165" cy="1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502" name="Text Box 22">
              <a:extLst>
                <a:ext uri="{FF2B5EF4-FFF2-40B4-BE49-F238E27FC236}">
                  <a16:creationId xmlns:a16="http://schemas.microsoft.com/office/drawing/2014/main" id="{6B95DCAC-45C2-45D9-A540-6E1770C413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5" y="1048"/>
              <a:ext cx="484" cy="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0" hangingPunct="0"/>
              <a:r>
                <a:rPr lang="en-US" altLang="LID4096" sz="2000" b="0" i="1" baseline="-25000">
                  <a:solidFill>
                    <a:srgbClr val="040000"/>
                  </a:solidFill>
                  <a:latin typeface="Tahoma" panose="020B0604030504040204" pitchFamily="34" charset="0"/>
                  <a:sym typeface="Symbol" panose="05050102010706020507" pitchFamily="18" charset="2"/>
                </a:rPr>
                <a:t></a:t>
              </a:r>
              <a:endParaRPr lang="en-US" altLang="LID4096" sz="2000" b="0">
                <a:solidFill>
                  <a:srgbClr val="040000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0503" name="Freeform 23">
              <a:extLst>
                <a:ext uri="{FF2B5EF4-FFF2-40B4-BE49-F238E27FC236}">
                  <a16:creationId xmlns:a16="http://schemas.microsoft.com/office/drawing/2014/main" id="{17973A03-507D-40E0-AE49-679F63959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7" y="1330"/>
              <a:ext cx="815" cy="476"/>
            </a:xfrm>
            <a:custGeom>
              <a:avLst/>
              <a:gdLst>
                <a:gd name="T0" fmla="*/ 0 w 1187"/>
                <a:gd name="T1" fmla="*/ 483 h 673"/>
                <a:gd name="T2" fmla="*/ 660 w 1187"/>
                <a:gd name="T3" fmla="*/ 18 h 673"/>
                <a:gd name="T4" fmla="*/ 1140 w 1187"/>
                <a:gd name="T5" fmla="*/ 378 h 673"/>
                <a:gd name="T6" fmla="*/ 945 w 1187"/>
                <a:gd name="T7" fmla="*/ 468 h 673"/>
                <a:gd name="T8" fmla="*/ 705 w 1187"/>
                <a:gd name="T9" fmla="*/ 648 h 673"/>
                <a:gd name="T10" fmla="*/ 705 w 1187"/>
                <a:gd name="T11" fmla="*/ 618 h 673"/>
                <a:gd name="T12" fmla="*/ 660 w 1187"/>
                <a:gd name="T13" fmla="*/ 663 h 673"/>
                <a:gd name="T14" fmla="*/ 535 w 1187"/>
                <a:gd name="T15" fmla="*/ 588 h 673"/>
                <a:gd name="T16" fmla="*/ 455 w 1187"/>
                <a:gd name="T17" fmla="*/ 548 h 673"/>
                <a:gd name="T18" fmla="*/ 360 w 1187"/>
                <a:gd name="T19" fmla="*/ 513 h 673"/>
                <a:gd name="T20" fmla="*/ 0 w 1187"/>
                <a:gd name="T21" fmla="*/ 48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7" h="673">
                  <a:moveTo>
                    <a:pt x="0" y="483"/>
                  </a:moveTo>
                  <a:cubicBezTo>
                    <a:pt x="59" y="391"/>
                    <a:pt x="470" y="36"/>
                    <a:pt x="660" y="18"/>
                  </a:cubicBezTo>
                  <a:cubicBezTo>
                    <a:pt x="850" y="0"/>
                    <a:pt x="1093" y="303"/>
                    <a:pt x="1140" y="378"/>
                  </a:cubicBezTo>
                  <a:cubicBezTo>
                    <a:pt x="1187" y="453"/>
                    <a:pt x="1017" y="423"/>
                    <a:pt x="945" y="468"/>
                  </a:cubicBezTo>
                  <a:cubicBezTo>
                    <a:pt x="873" y="513"/>
                    <a:pt x="745" y="623"/>
                    <a:pt x="705" y="648"/>
                  </a:cubicBezTo>
                  <a:cubicBezTo>
                    <a:pt x="665" y="673"/>
                    <a:pt x="712" y="616"/>
                    <a:pt x="705" y="618"/>
                  </a:cubicBezTo>
                  <a:cubicBezTo>
                    <a:pt x="698" y="620"/>
                    <a:pt x="688" y="668"/>
                    <a:pt x="660" y="663"/>
                  </a:cubicBezTo>
                  <a:cubicBezTo>
                    <a:pt x="632" y="658"/>
                    <a:pt x="569" y="607"/>
                    <a:pt x="535" y="588"/>
                  </a:cubicBezTo>
                  <a:cubicBezTo>
                    <a:pt x="501" y="569"/>
                    <a:pt x="484" y="560"/>
                    <a:pt x="455" y="548"/>
                  </a:cubicBezTo>
                  <a:cubicBezTo>
                    <a:pt x="426" y="536"/>
                    <a:pt x="436" y="524"/>
                    <a:pt x="360" y="513"/>
                  </a:cubicBezTo>
                  <a:cubicBezTo>
                    <a:pt x="284" y="502"/>
                    <a:pt x="75" y="489"/>
                    <a:pt x="0" y="483"/>
                  </a:cubicBezTo>
                  <a:close/>
                </a:path>
              </a:pathLst>
            </a:custGeom>
            <a:gradFill rotWithShape="1">
              <a:gsLst>
                <a:gs pos="0">
                  <a:srgbClr val="FFCC99">
                    <a:gamma/>
                    <a:shade val="46275"/>
                    <a:invGamma/>
                  </a:srgbClr>
                </a:gs>
                <a:gs pos="100000">
                  <a:srgbClr val="FFCC99">
                    <a:alpha val="67999"/>
                  </a:srgbClr>
                </a:gs>
              </a:gsLst>
              <a:lin ang="2700000" scaled="1"/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0504" name="Line 24">
              <a:extLst>
                <a:ext uri="{FF2B5EF4-FFF2-40B4-BE49-F238E27FC236}">
                  <a16:creationId xmlns:a16="http://schemas.microsoft.com/office/drawing/2014/main" id="{623EBA73-D1B8-4C9C-B6AF-E9CE7A766E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95" y="1776"/>
              <a:ext cx="1172" cy="151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505" name="Line 25">
              <a:extLst>
                <a:ext uri="{FF2B5EF4-FFF2-40B4-BE49-F238E27FC236}">
                  <a16:creationId xmlns:a16="http://schemas.microsoft.com/office/drawing/2014/main" id="{E4D664AC-21C7-422B-8399-91A7776621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41" y="1091"/>
              <a:ext cx="51" cy="465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grpSp>
          <p:nvGrpSpPr>
            <p:cNvPr id="20506" name="Group 26">
              <a:extLst>
                <a:ext uri="{FF2B5EF4-FFF2-40B4-BE49-F238E27FC236}">
                  <a16:creationId xmlns:a16="http://schemas.microsoft.com/office/drawing/2014/main" id="{DD65BF6C-B7D0-4E43-958C-47FB4CA85B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69" y="1116"/>
              <a:ext cx="484" cy="336"/>
              <a:chOff x="909" y="1133"/>
              <a:chExt cx="484" cy="336"/>
            </a:xfrm>
          </p:grpSpPr>
          <p:sp>
            <p:nvSpPr>
              <p:cNvPr id="20507" name="Text Box 27">
                <a:extLst>
                  <a:ext uri="{FF2B5EF4-FFF2-40B4-BE49-F238E27FC236}">
                    <a16:creationId xmlns:a16="http://schemas.microsoft.com/office/drawing/2014/main" id="{23966156-2A03-4236-A159-4C0A426367E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09" y="1133"/>
                <a:ext cx="484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hangingPunct="0"/>
                <a:r>
                  <a:rPr lang="en-US" altLang="LID4096" sz="2000" b="0">
                    <a:solidFill>
                      <a:srgbClr val="040000"/>
                    </a:solidFill>
                    <a:latin typeface="Tahoma" panose="020B0604030504040204" pitchFamily="34" charset="0"/>
                    <a:sym typeface="Symbol" panose="05050102010706020507" pitchFamily="18" charset="2"/>
                  </a:rPr>
                  <a:t></a:t>
                </a:r>
                <a:r>
                  <a:rPr lang="en-US" altLang="LID4096" sz="2000" b="0" i="1">
                    <a:solidFill>
                      <a:srgbClr val="040000"/>
                    </a:solidFill>
                    <a:latin typeface="Tahoma" panose="020B0604030504040204" pitchFamily="34" charset="0"/>
                  </a:rPr>
                  <a:t>A</a:t>
                </a:r>
                <a:endParaRPr lang="en-US" altLang="LID4096" sz="2000" b="0">
                  <a:solidFill>
                    <a:srgbClr val="040000"/>
                  </a:solidFill>
                  <a:latin typeface="Tahoma" panose="020B0604030504040204" pitchFamily="34" charset="0"/>
                </a:endParaRPr>
              </a:p>
            </p:txBody>
          </p:sp>
          <p:sp>
            <p:nvSpPr>
              <p:cNvPr id="20508" name="Line 28">
                <a:extLst>
                  <a:ext uri="{FF2B5EF4-FFF2-40B4-BE49-F238E27FC236}">
                    <a16:creationId xmlns:a16="http://schemas.microsoft.com/office/drawing/2014/main" id="{38FFFB14-4DD9-49A1-A435-E55308E72C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94" y="1158"/>
                <a:ext cx="116" cy="0"/>
              </a:xfrm>
              <a:prstGeom prst="line">
                <a:avLst/>
              </a:prstGeom>
              <a:noFill/>
              <a:ln w="6350">
                <a:solidFill>
                  <a:srgbClr val="040000"/>
                </a:solidFill>
                <a:round/>
                <a:headEnd/>
                <a:tailEnd type="arrow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LID4096"/>
              </a:p>
            </p:txBody>
          </p:sp>
        </p:grpSp>
        <p:sp>
          <p:nvSpPr>
            <p:cNvPr id="20509" name="Text Box 29">
              <a:extLst>
                <a:ext uri="{FF2B5EF4-FFF2-40B4-BE49-F238E27FC236}">
                  <a16:creationId xmlns:a16="http://schemas.microsoft.com/office/drawing/2014/main" id="{B8D9F168-4313-40CA-A3E6-CE84C5EBAC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9" y="3430"/>
              <a:ext cx="429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0" hangingPunct="0"/>
              <a:r>
                <a:rPr lang="en-US" altLang="LID4096" sz="2000" b="0" i="1">
                  <a:solidFill>
                    <a:schemeClr val="bg2"/>
                  </a:solidFill>
                  <a:latin typeface="Tahoma" panose="020B0604030504040204" pitchFamily="34" charset="0"/>
                </a:rPr>
                <a:t>Q</a:t>
              </a:r>
              <a:endParaRPr lang="en-US" altLang="LID4096" sz="2000" b="0">
                <a:solidFill>
                  <a:schemeClr val="bg2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0510" name="Text Box 30">
              <a:extLst>
                <a:ext uri="{FF2B5EF4-FFF2-40B4-BE49-F238E27FC236}">
                  <a16:creationId xmlns:a16="http://schemas.microsoft.com/office/drawing/2014/main" id="{8AA0F40D-4395-4D18-9D5C-94D110DD10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3" y="1449"/>
              <a:ext cx="484" cy="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r>
                <a:rPr lang="en-US" altLang="LID4096" sz="2000" b="0" i="1">
                  <a:latin typeface="Tahoma" panose="020B0604030504040204" pitchFamily="34" charset="0"/>
                </a:rPr>
                <a:t>A</a:t>
              </a:r>
              <a:endParaRPr lang="en-US" altLang="LID4096" sz="2000" b="0">
                <a:latin typeface="Tahoma" panose="020B0604030504040204" pitchFamily="34" charset="0"/>
              </a:endParaRPr>
            </a:p>
          </p:txBody>
        </p:sp>
        <p:sp>
          <p:nvSpPr>
            <p:cNvPr id="20511" name="Line 31">
              <a:extLst>
                <a:ext uri="{FF2B5EF4-FFF2-40B4-BE49-F238E27FC236}">
                  <a16:creationId xmlns:a16="http://schemas.microsoft.com/office/drawing/2014/main" id="{F83CDCC1-CC69-4EBD-9FE2-8BA0137F87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82" y="1454"/>
              <a:ext cx="693" cy="127"/>
            </a:xfrm>
            <a:prstGeom prst="line">
              <a:avLst/>
            </a:prstGeom>
            <a:noFill/>
            <a:ln w="9525">
              <a:solidFill>
                <a:srgbClr val="04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512" name="Line 32">
              <a:extLst>
                <a:ext uri="{FF2B5EF4-FFF2-40B4-BE49-F238E27FC236}">
                  <a16:creationId xmlns:a16="http://schemas.microsoft.com/office/drawing/2014/main" id="{D84A9DD2-C09B-4030-BF0B-2E00EF0441B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82" y="1744"/>
              <a:ext cx="680" cy="29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513" name="Line 33">
              <a:extLst>
                <a:ext uri="{FF2B5EF4-FFF2-40B4-BE49-F238E27FC236}">
                  <a16:creationId xmlns:a16="http://schemas.microsoft.com/office/drawing/2014/main" id="{1A09AF62-5032-481D-B231-DFB98D07D3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70" y="3089"/>
              <a:ext cx="879" cy="45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0514" name="Line 34">
              <a:extLst>
                <a:ext uri="{FF2B5EF4-FFF2-40B4-BE49-F238E27FC236}">
                  <a16:creationId xmlns:a16="http://schemas.microsoft.com/office/drawing/2014/main" id="{527E3E76-EF16-475D-8118-C2041F8B8D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31" y="1097"/>
              <a:ext cx="339" cy="430"/>
            </a:xfrm>
            <a:prstGeom prst="line">
              <a:avLst/>
            </a:prstGeom>
            <a:noFill/>
            <a:ln w="9525">
              <a:solidFill>
                <a:srgbClr val="04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20517" name="Rectangle 37">
            <a:extLst>
              <a:ext uri="{FF2B5EF4-FFF2-40B4-BE49-F238E27FC236}">
                <a16:creationId xmlns:a16="http://schemas.microsoft.com/office/drawing/2014/main" id="{97B1E47D-4462-4F91-984E-C8406CFE1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62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0516" name="Object 36">
            <a:extLst>
              <a:ext uri="{FF2B5EF4-FFF2-40B4-BE49-F238E27FC236}">
                <a16:creationId xmlns:a16="http://schemas.microsoft.com/office/drawing/2014/main" id="{B509B8F3-CF41-4DD8-AA99-075C918081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4200" y="3962400"/>
          <a:ext cx="719772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254500" imgH="533400" progId="Equation.3">
                  <p:embed/>
                </p:oleObj>
              </mc:Choice>
              <mc:Fallback>
                <p:oleObj name="Equation" r:id="rId2" imgW="4254500" imgH="533400" progId="Equation.3">
                  <p:embed/>
                  <p:pic>
                    <p:nvPicPr>
                      <p:cNvPr id="20516" name="Object 36">
                        <a:extLst>
                          <a:ext uri="{FF2B5EF4-FFF2-40B4-BE49-F238E27FC236}">
                            <a16:creationId xmlns:a16="http://schemas.microsoft.com/office/drawing/2014/main" id="{B509B8F3-CF41-4DD8-AA99-075C9180814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3962400"/>
                        <a:ext cx="7197725" cy="9017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8" name="Rectangle 38">
            <a:extLst>
              <a:ext uri="{FF2B5EF4-FFF2-40B4-BE49-F238E27FC236}">
                <a16:creationId xmlns:a16="http://schemas.microsoft.com/office/drawing/2014/main" id="{7128F061-7BA3-4CB8-8160-880846684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725" y="5614986"/>
            <a:ext cx="87185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LID4096" sz="2000" dirty="0">
                <a:latin typeface="MAC C Times" pitchFamily="18" charset="0"/>
              </a:rPr>
              <a:t>Електричниот флукс низ која и да било затворена површина е еднаков на полнежот што го затвора во себе </a:t>
            </a:r>
            <a:r>
              <a:rPr lang="it-IT" altLang="LID4096" sz="2000" dirty="0">
                <a:latin typeface="Tahoma" panose="020B0604030504040204" pitchFamily="34" charset="0"/>
              </a:rPr>
              <a:t>(</a:t>
            </a:r>
            <a:r>
              <a:rPr lang="it-IT" altLang="LID4096" sz="2000" i="1" dirty="0">
                <a:latin typeface="Tahoma" panose="020B0604030504040204" pitchFamily="34" charset="0"/>
              </a:rPr>
              <a:t>Q)</a:t>
            </a:r>
            <a:r>
              <a:rPr lang="it-IT" altLang="LID4096" sz="2000" dirty="0">
                <a:latin typeface="Tahoma" panose="020B0604030504040204" pitchFamily="34" charset="0"/>
              </a:rPr>
              <a:t> </a:t>
            </a:r>
            <a:r>
              <a:rPr lang="mk-MK" altLang="LID4096" sz="2000" dirty="0">
                <a:latin typeface="MAC C Times" pitchFamily="18" charset="0"/>
              </a:rPr>
              <a:t>поделен со електричната константа </a:t>
            </a:r>
            <a:r>
              <a:rPr lang="en-US" altLang="LID4096" sz="2000" i="1" dirty="0">
                <a:latin typeface="Tahoma" panose="020B0604030504040204" pitchFamily="34" charset="0"/>
                <a:sym typeface="Symbol" panose="05050102010706020507" pitchFamily="18" charset="2"/>
              </a:rPr>
              <a:t></a:t>
            </a:r>
            <a:r>
              <a:rPr lang="it-IT" altLang="LID4096" sz="2000" baseline="-25000" dirty="0">
                <a:latin typeface="Tahoma" panose="020B0604030504040204" pitchFamily="34" charset="0"/>
              </a:rPr>
              <a:t>0</a:t>
            </a:r>
            <a:r>
              <a:rPr lang="it-IT" altLang="LID4096" sz="2000" b="0" i="1" dirty="0">
                <a:latin typeface="Tahoma" panose="020B0604030504040204" pitchFamily="34" charset="0"/>
                <a:sym typeface="Symbol" panose="05050102010706020507" pitchFamily="18" charset="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>
            <a:extLst>
              <a:ext uri="{FF2B5EF4-FFF2-40B4-BE49-F238E27FC236}">
                <a16:creationId xmlns:a16="http://schemas.microsoft.com/office/drawing/2014/main" id="{E7D50F36-E934-4E84-A94E-B3BA2A317F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71600" y="1511300"/>
            <a:ext cx="7302500" cy="44958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it-IT" altLang="LID4096" dirty="0">
                <a:latin typeface="MAC C Times" pitchFamily="18" charset="0"/>
              </a:rPr>
              <a:t>   </a:t>
            </a:r>
            <a:r>
              <a:rPr lang="mk-MK" altLang="LID4096" i="1" dirty="0">
                <a:latin typeface="MAC C Times" pitchFamily="18" charset="0"/>
              </a:rPr>
              <a:t>Ова укажувана тоа дека електричните силови линии се непрекинати</a:t>
            </a:r>
            <a:r>
              <a:rPr lang="it-IT" altLang="LID4096" i="1" dirty="0">
                <a:latin typeface="MAC C Times" pitchFamily="18" charset="0"/>
              </a:rPr>
              <a:t>, </a:t>
            </a:r>
            <a:r>
              <a:rPr lang="mk-MK" altLang="LID4096" i="1" dirty="0">
                <a:latin typeface="MAC C Times" pitchFamily="18" charset="0"/>
              </a:rPr>
              <a:t>и дека тие започнуваат или завршуваат таму каде што постојат електрични полнежи</a:t>
            </a:r>
            <a:r>
              <a:rPr lang="it-IT" altLang="LID4096" i="1" dirty="0">
                <a:latin typeface="MAC C Times" pitchFamily="18" charset="0"/>
              </a:rPr>
              <a:t>. </a:t>
            </a:r>
            <a:endParaRPr lang="en-US" altLang="LID4096" i="1" dirty="0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D783C81E-B11A-4940-9D0A-ECDD30FE63CA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LID4096" sz="2800" dirty="0">
                <a:latin typeface="MAC C Times" pitchFamily="18" charset="0"/>
              </a:rPr>
              <a:t>Флукс низ затворена површина која затвора полнеж </a:t>
            </a:r>
            <a:r>
              <a:rPr lang="en-US" altLang="LID4096" sz="2800" dirty="0"/>
              <a:t>Q</a:t>
            </a:r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D8CE7DD4-C629-40EE-8632-BDB0ED934F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3556" name="Object 4">
            <a:extLst>
              <a:ext uri="{FF2B5EF4-FFF2-40B4-BE49-F238E27FC236}">
                <a16:creationId xmlns:a16="http://schemas.microsoft.com/office/drawing/2014/main" id="{91E8F2CB-AD67-4510-BF38-E8C012CEC86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09800" y="2351088"/>
          <a:ext cx="4889500" cy="196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66800" imgH="431800" progId="Equation.3">
                  <p:embed/>
                </p:oleObj>
              </mc:Choice>
              <mc:Fallback>
                <p:oleObj name="Equation" r:id="rId2" imgW="1066800" imgH="431800" progId="Equation.3">
                  <p:embed/>
                  <p:pic>
                    <p:nvPicPr>
                      <p:cNvPr id="23556" name="Object 4">
                        <a:extLst>
                          <a:ext uri="{FF2B5EF4-FFF2-40B4-BE49-F238E27FC236}">
                            <a16:creationId xmlns:a16="http://schemas.microsoft.com/office/drawing/2014/main" id="{91E8F2CB-AD67-4510-BF38-E8C012CEC8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2351088"/>
                        <a:ext cx="4889500" cy="19653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AF748CE-343E-4835-9881-483AC6A2A44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LID4096" sz="3200" i="1" dirty="0"/>
              <a:t>За </a:t>
            </a:r>
            <a:r>
              <a:rPr lang="en-US" altLang="LID4096" sz="3200" i="1" dirty="0"/>
              <a:t>N</a:t>
            </a:r>
            <a:r>
              <a:rPr lang="en-US" altLang="LID4096" sz="3200" dirty="0"/>
              <a:t> </a:t>
            </a:r>
            <a:r>
              <a:rPr lang="mk-MK" altLang="LID4096" sz="3200" dirty="0">
                <a:latin typeface="MAC C Times" pitchFamily="18" charset="0"/>
              </a:rPr>
              <a:t>различни точкести полнежи</a:t>
            </a:r>
            <a:endParaRPr lang="en-US" altLang="LID4096" dirty="0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63AC771A-9197-4AED-A3AE-6E99FAD34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4580" name="Object 4">
            <a:extLst>
              <a:ext uri="{FF2B5EF4-FFF2-40B4-BE49-F238E27FC236}">
                <a16:creationId xmlns:a16="http://schemas.microsoft.com/office/drawing/2014/main" id="{661D0B6D-D468-4BCB-8AB1-7AE38DEDBC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44800" y="1770063"/>
          <a:ext cx="3413125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422400" imgH="444500" progId="Equation.3">
                  <p:embed/>
                </p:oleObj>
              </mc:Choice>
              <mc:Fallback>
                <p:oleObj name="Equation" r:id="rId2" imgW="1422400" imgH="444500" progId="Equation.3">
                  <p:embed/>
                  <p:pic>
                    <p:nvPicPr>
                      <p:cNvPr id="24580" name="Object 4">
                        <a:extLst>
                          <a:ext uri="{FF2B5EF4-FFF2-40B4-BE49-F238E27FC236}">
                            <a16:creationId xmlns:a16="http://schemas.microsoft.com/office/drawing/2014/main" id="{661D0B6D-D468-4BCB-8AB1-7AE38DEDBC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4800" y="1770063"/>
                        <a:ext cx="3413125" cy="10763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2" name="Rectangle 6">
            <a:extLst>
              <a:ext uri="{FF2B5EF4-FFF2-40B4-BE49-F238E27FC236}">
                <a16:creationId xmlns:a16="http://schemas.microsoft.com/office/drawing/2014/main" id="{6FD07A53-B282-4456-9598-0A70B2C24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763" y="3098155"/>
            <a:ext cx="7582525" cy="46166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LID4096" sz="2400" b="0" dirty="0">
                <a:latin typeface="MAC C Times" pitchFamily="18" charset="0"/>
              </a:rPr>
              <a:t>Наместо точкести полнежи </a:t>
            </a:r>
            <a:r>
              <a:rPr lang="en-US" altLang="LID4096" sz="2400" b="0" dirty="0">
                <a:latin typeface="MAC C Times" pitchFamily="18" charset="0"/>
              </a:rPr>
              <a:t>&gt;&gt;&gt;&gt;&gt; </a:t>
            </a:r>
            <a:r>
              <a:rPr lang="mk-MK" altLang="LID4096" sz="2400" b="0" dirty="0">
                <a:latin typeface="MAC C Times" pitchFamily="18" charset="0"/>
              </a:rPr>
              <a:t>наелектризирано тело</a:t>
            </a:r>
            <a:endParaRPr lang="en-US" altLang="LID4096" b="0" dirty="0">
              <a:latin typeface="Tahoma" panose="020B0604030504040204" pitchFamily="34" charset="0"/>
            </a:endParaRPr>
          </a:p>
        </p:txBody>
      </p:sp>
      <p:sp>
        <p:nvSpPr>
          <p:cNvPr id="24584" name="Rectangle 8">
            <a:extLst>
              <a:ext uri="{FF2B5EF4-FFF2-40B4-BE49-F238E27FC236}">
                <a16:creationId xmlns:a16="http://schemas.microsoft.com/office/drawing/2014/main" id="{A222BE07-B1B4-495E-9AE9-E44BEF65F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4583" name="Object 7">
            <a:extLst>
              <a:ext uri="{FF2B5EF4-FFF2-40B4-BE49-F238E27FC236}">
                <a16:creationId xmlns:a16="http://schemas.microsoft.com/office/drawing/2014/main" id="{036DD384-B164-4D28-A528-9FC1C65146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66975" y="3805238"/>
          <a:ext cx="5194300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057400" imgH="469900" progId="Equation.3">
                  <p:embed/>
                </p:oleObj>
              </mc:Choice>
              <mc:Fallback>
                <p:oleObj name="Equation" r:id="rId4" imgW="2057400" imgH="469900" progId="Equation.3">
                  <p:embed/>
                  <p:pic>
                    <p:nvPicPr>
                      <p:cNvPr id="24583" name="Object 7">
                        <a:extLst>
                          <a:ext uri="{FF2B5EF4-FFF2-40B4-BE49-F238E27FC236}">
                            <a16:creationId xmlns:a16="http://schemas.microsoft.com/office/drawing/2014/main" id="{036DD384-B164-4D28-A528-9FC1C65146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6975" y="3805238"/>
                        <a:ext cx="5194300" cy="11779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6" name="Rectangle 10">
            <a:extLst>
              <a:ext uri="{FF2B5EF4-FFF2-40B4-BE49-F238E27FC236}">
                <a16:creationId xmlns:a16="http://schemas.microsoft.com/office/drawing/2014/main" id="{6433E433-6FE7-4DF8-BBF0-2A5B12DD4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24588" name="Rectangle 12">
            <a:extLst>
              <a:ext uri="{FF2B5EF4-FFF2-40B4-BE49-F238E27FC236}">
                <a16:creationId xmlns:a16="http://schemas.microsoft.com/office/drawing/2014/main" id="{9CF652DA-1AF9-4D42-AC9A-8EF6A644E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24590" name="Rectangle 14">
            <a:extLst>
              <a:ext uri="{FF2B5EF4-FFF2-40B4-BE49-F238E27FC236}">
                <a16:creationId xmlns:a16="http://schemas.microsoft.com/office/drawing/2014/main" id="{99EAE0E1-16E6-4717-8E3E-58FD50E27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24592" name="Rectangle 16">
            <a:extLst>
              <a:ext uri="{FF2B5EF4-FFF2-40B4-BE49-F238E27FC236}">
                <a16:creationId xmlns:a16="http://schemas.microsoft.com/office/drawing/2014/main" id="{E9029B72-56CD-4CD3-B6EC-78CBACD7F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4591" name="Object 15">
            <a:extLst>
              <a:ext uri="{FF2B5EF4-FFF2-40B4-BE49-F238E27FC236}">
                <a16:creationId xmlns:a16="http://schemas.microsoft.com/office/drawing/2014/main" id="{DE690937-831F-41DA-9BFE-4988C1D6EAE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22700" y="5326063"/>
          <a:ext cx="1909763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47700" imgH="368300" progId="Equation.3">
                  <p:embed/>
                </p:oleObj>
              </mc:Choice>
              <mc:Fallback>
                <p:oleObj name="Equation" r:id="rId6" imgW="647700" imgH="368300" progId="Equation.3">
                  <p:embed/>
                  <p:pic>
                    <p:nvPicPr>
                      <p:cNvPr id="24591" name="Object 15">
                        <a:extLst>
                          <a:ext uri="{FF2B5EF4-FFF2-40B4-BE49-F238E27FC236}">
                            <a16:creationId xmlns:a16="http://schemas.microsoft.com/office/drawing/2014/main" id="{DE690937-831F-41DA-9BFE-4988C1D6EA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2700" y="5326063"/>
                        <a:ext cx="1909763" cy="10953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/>
      <p:bldP spid="2458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>
            <a:extLst>
              <a:ext uri="{FF2B5EF4-FFF2-40B4-BE49-F238E27FC236}">
                <a16:creationId xmlns:a16="http://schemas.microsoft.com/office/drawing/2014/main" id="{B4A82B21-EAAE-4DEB-9587-3026D8A164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mk-MK" altLang="LID4096" b="1" dirty="0">
                <a:latin typeface="MAC C Times" pitchFamily="18" charset="0"/>
              </a:rPr>
              <a:t>Електричниот флукс на векторот на електричното поле низ затворена површина е алгебарска </a:t>
            </a:r>
            <a:r>
              <a:rPr lang="mk-MK" altLang="LID4096" b="1">
                <a:latin typeface="MAC C Times" pitchFamily="18" charset="0"/>
              </a:rPr>
              <a:t>сума од сите полнежи </a:t>
            </a:r>
            <a:r>
              <a:rPr lang="mk-MK" altLang="LID4096" b="1" dirty="0">
                <a:latin typeface="MAC C Times" pitchFamily="18" charset="0"/>
              </a:rPr>
              <a:t>што се наоѓаат во затворената површина, поделен со електричната константа </a:t>
            </a:r>
            <a:r>
              <a:rPr lang="en-US" altLang="LID4096" b="1" dirty="0">
                <a:latin typeface="MAC C Times" pitchFamily="18" charset="0"/>
                <a:sym typeface="Symbol" panose="05050102010706020507" pitchFamily="18" charset="2"/>
              </a:rPr>
              <a:t></a:t>
            </a:r>
            <a:r>
              <a:rPr lang="en-US" altLang="LID4096" b="1" baseline="-25000" dirty="0">
                <a:latin typeface="MAC C Times" pitchFamily="18" charset="0"/>
              </a:rPr>
              <a:t>0</a:t>
            </a:r>
            <a:r>
              <a:rPr lang="en-US" altLang="LID4096" b="1" dirty="0">
                <a:latin typeface="MAC C Times" pitchFamily="18" charset="0"/>
              </a:rPr>
              <a:t>.</a:t>
            </a:r>
            <a:r>
              <a:rPr lang="en-US" altLang="LID4096" dirty="0">
                <a:latin typeface="MAC C Times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>
            <a:extLst>
              <a:ext uri="{FF2B5EF4-FFF2-40B4-BE49-F238E27FC236}">
                <a16:creationId xmlns:a16="http://schemas.microsoft.com/office/drawing/2014/main" id="{958B4DCE-96CB-43CB-918C-8D68F7335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5803900"/>
            <a:ext cx="3632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b="0">
                <a:latin typeface="Tahoma" panose="020B0604030504040204" pitchFamily="34" charset="0"/>
              </a:rPr>
              <a:t>Gauss Karl Friedrich (1777-1855) </a:t>
            </a:r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id="{5F0123E9-B924-464D-9697-4AC77A18F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5803900"/>
            <a:ext cx="3898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b="0">
                <a:latin typeface="MAC C Times" pitchFamily="18" charset="0"/>
              </a:rPr>
              <a:t>M. V. Ostrogradskij</a:t>
            </a:r>
            <a:r>
              <a:rPr lang="en-US" altLang="LID4096" b="0">
                <a:latin typeface="Tahoma" panose="020B0604030504040204" pitchFamily="34" charset="0"/>
              </a:rPr>
              <a:t> (1801-1862)</a:t>
            </a:r>
          </a:p>
        </p:txBody>
      </p:sp>
      <p:pic>
        <p:nvPicPr>
          <p:cNvPr id="26630" name="Picture 6">
            <a:extLst>
              <a:ext uri="{FF2B5EF4-FFF2-40B4-BE49-F238E27FC236}">
                <a16:creationId xmlns:a16="http://schemas.microsoft.com/office/drawing/2014/main" id="{A73DD65F-A02C-41E4-A2D2-45AB0AE2E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25" y="784225"/>
            <a:ext cx="3409950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1" name="Picture 7">
            <a:extLst>
              <a:ext uri="{FF2B5EF4-FFF2-40B4-BE49-F238E27FC236}">
                <a16:creationId xmlns:a16="http://schemas.microsoft.com/office/drawing/2014/main" id="{180607DE-E2A1-47C8-97B4-6709E801E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800100"/>
            <a:ext cx="3363913" cy="462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CC0059CC-D0DC-4B34-9725-DE6E892BCCA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LID4096" sz="3200" b="0" dirty="0">
                <a:latin typeface="MAC C Times" pitchFamily="18" charset="0"/>
              </a:rPr>
              <a:t>2. 3. </a:t>
            </a:r>
            <a:r>
              <a:rPr lang="mk-MK" altLang="LID4096" sz="3200" b="0" dirty="0">
                <a:latin typeface="MAC C Times" pitchFamily="18" charset="0"/>
              </a:rPr>
              <a:t>Примена на гаусовата теорема</a:t>
            </a:r>
            <a:endParaRPr lang="en-US" altLang="LID4096" sz="3200" b="0" dirty="0">
              <a:latin typeface="MAC C Times" pitchFamily="18" charset="0"/>
            </a:endParaRPr>
          </a:p>
        </p:txBody>
      </p:sp>
      <p:sp>
        <p:nvSpPr>
          <p:cNvPr id="27653" name="Rectangle 5">
            <a:extLst>
              <a:ext uri="{FF2B5EF4-FFF2-40B4-BE49-F238E27FC236}">
                <a16:creationId xmlns:a16="http://schemas.microsoft.com/office/drawing/2014/main" id="{A26A9297-4DA2-4C16-BCC5-8A29D6ECC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7652" name="Object 4">
            <a:extLst>
              <a:ext uri="{FF2B5EF4-FFF2-40B4-BE49-F238E27FC236}">
                <a16:creationId xmlns:a16="http://schemas.microsoft.com/office/drawing/2014/main" id="{004BA6D3-A261-4B26-B24D-1C3B45308FE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21000" y="2909888"/>
          <a:ext cx="2741613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66800" imgH="431800" progId="Equation.3">
                  <p:embed/>
                </p:oleObj>
              </mc:Choice>
              <mc:Fallback>
                <p:oleObj name="Equation" r:id="rId2" imgW="1066800" imgH="431800" progId="Equation.3">
                  <p:embed/>
                  <p:pic>
                    <p:nvPicPr>
                      <p:cNvPr id="27652" name="Object 4">
                        <a:extLst>
                          <a:ext uri="{FF2B5EF4-FFF2-40B4-BE49-F238E27FC236}">
                            <a16:creationId xmlns:a16="http://schemas.microsoft.com/office/drawing/2014/main" id="{004BA6D3-A261-4B26-B24D-1C3B45308FE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0" y="2909888"/>
                        <a:ext cx="2741613" cy="11017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>
            <a:extLst>
              <a:ext uri="{FF2B5EF4-FFF2-40B4-BE49-F238E27FC236}">
                <a16:creationId xmlns:a16="http://schemas.microsoft.com/office/drawing/2014/main" id="{285B235B-205F-49B1-AF76-7728F30505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39843" y="202555"/>
            <a:ext cx="9128333" cy="46166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en-US" altLang="LID4096" sz="2400" dirty="0">
                <a:latin typeface="MAC C Times" pitchFamily="18" charset="0"/>
              </a:rPr>
              <a:t>2.3.1. </a:t>
            </a:r>
            <a:r>
              <a:rPr lang="mk-MK" altLang="LID4096" sz="2400" dirty="0">
                <a:latin typeface="MAC C Times" pitchFamily="18" charset="0"/>
              </a:rPr>
              <a:t>Електрично поле од рамномерно наелектризирана рамнина</a:t>
            </a:r>
            <a:endParaRPr lang="en-US" altLang="LID4096" sz="2400" dirty="0">
              <a:latin typeface="MAC C Times" pitchFamily="18" charset="0"/>
            </a:endParaRP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FABA1489-4C7B-468D-9085-7F423B6588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288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8677" name="Object 5">
            <a:extLst>
              <a:ext uri="{FF2B5EF4-FFF2-40B4-BE49-F238E27FC236}">
                <a16:creationId xmlns:a16="http://schemas.microsoft.com/office/drawing/2014/main" id="{BAD21678-49B7-45E0-8FE0-36BD219EFCE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5825" y="915988"/>
          <a:ext cx="5189538" cy="389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519000" imgH="2634480" progId="Word.Picture.8">
                  <p:embed/>
                </p:oleObj>
              </mc:Choice>
              <mc:Fallback>
                <p:oleObj name="Picture" r:id="rId2" imgW="3519000" imgH="2634480" progId="Word.Picture.8">
                  <p:embed/>
                  <p:pic>
                    <p:nvPicPr>
                      <p:cNvPr id="28677" name="Object 5">
                        <a:extLst>
                          <a:ext uri="{FF2B5EF4-FFF2-40B4-BE49-F238E27FC236}">
                            <a16:creationId xmlns:a16="http://schemas.microsoft.com/office/drawing/2014/main" id="{BAD21678-49B7-45E0-8FE0-36BD219EFC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5825" y="915988"/>
                        <a:ext cx="5189538" cy="38925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9" name="Rectangle 7">
            <a:extLst>
              <a:ext uri="{FF2B5EF4-FFF2-40B4-BE49-F238E27FC236}">
                <a16:creationId xmlns:a16="http://schemas.microsoft.com/office/drawing/2014/main" id="{F7A1221C-D358-44FA-94B8-60C44D749C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455" y="4927868"/>
            <a:ext cx="952010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000" b="0" dirty="0">
                <a:latin typeface="MAC C Times" pitchFamily="18" charset="0"/>
              </a:rPr>
              <a:t>Од симетријата на проблемот е јасно дека силовите линии на векторот на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</a:rPr>
              <a:t>електричното поле  се Насочени нормално на рамнината, и тоа, од неа за позитивно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</a:rPr>
              <a:t>наелектризирана рамнина,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</a:rPr>
              <a:t>и кон неа, за негартивна</a:t>
            </a:r>
            <a:endParaRPr lang="en-US" altLang="LID4096" sz="2000" b="0" dirty="0">
              <a:latin typeface="MAC C Times" pitchFamily="18" charset="0"/>
            </a:endParaRPr>
          </a:p>
        </p:txBody>
      </p:sp>
      <p:sp>
        <p:nvSpPr>
          <p:cNvPr id="28680" name="Rectangle 8">
            <a:extLst>
              <a:ext uri="{FF2B5EF4-FFF2-40B4-BE49-F238E27FC236}">
                <a16:creationId xmlns:a16="http://schemas.microsoft.com/office/drawing/2014/main" id="{67CC4090-B676-4DB7-AD90-E75498AA64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363" y="1233488"/>
            <a:ext cx="1460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LID4096" sz="2400" b="0">
                <a:latin typeface="Tahoma" panose="020B0604030504040204" pitchFamily="34" charset="0"/>
              </a:rPr>
              <a:t>cos </a:t>
            </a:r>
            <a:r>
              <a:rPr lang="en-US" altLang="LID4096" sz="2400" b="0" i="1">
                <a:latin typeface="Tahoma" panose="020B0604030504040204" pitchFamily="34" charset="0"/>
                <a:sym typeface="Symbol" panose="05050102010706020507" pitchFamily="18" charset="2"/>
              </a:rPr>
              <a:t></a:t>
            </a:r>
            <a:r>
              <a:rPr lang="en-US" altLang="LID4096" sz="2400" b="0">
                <a:latin typeface="Tahoma" panose="020B0604030504040204" pitchFamily="34" charset="0"/>
              </a:rPr>
              <a:t> =1</a:t>
            </a:r>
            <a:r>
              <a:rPr lang="en-US" altLang="LID4096" sz="2400" b="0">
                <a:latin typeface="Tahoma" panose="020B0604030504040204" pitchFamily="34" charset="0"/>
                <a:sym typeface="Symbol" panose="05050102010706020507" pitchFamily="18" charset="2"/>
              </a:rPr>
              <a:t> </a:t>
            </a:r>
          </a:p>
        </p:txBody>
      </p:sp>
      <p:sp>
        <p:nvSpPr>
          <p:cNvPr id="28682" name="Rectangle 10">
            <a:extLst>
              <a:ext uri="{FF2B5EF4-FFF2-40B4-BE49-F238E27FC236}">
                <a16:creationId xmlns:a16="http://schemas.microsoft.com/office/drawing/2014/main" id="{431FB38D-B2C7-4A82-B5D5-F6F71F337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8681" name="Object 9">
            <a:extLst>
              <a:ext uri="{FF2B5EF4-FFF2-40B4-BE49-F238E27FC236}">
                <a16:creationId xmlns:a16="http://schemas.microsoft.com/office/drawing/2014/main" id="{2BE3C560-E0EB-4E88-903A-250E4ED703C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58000" y="1587500"/>
          <a:ext cx="161925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47700" imgH="228600" progId="Equation.3">
                  <p:embed/>
                </p:oleObj>
              </mc:Choice>
              <mc:Fallback>
                <p:oleObj name="Equation" r:id="rId4" imgW="647700" imgH="228600" progId="Equation.3">
                  <p:embed/>
                  <p:pic>
                    <p:nvPicPr>
                      <p:cNvPr id="28681" name="Object 9">
                        <a:extLst>
                          <a:ext uri="{FF2B5EF4-FFF2-40B4-BE49-F238E27FC236}">
                            <a16:creationId xmlns:a16="http://schemas.microsoft.com/office/drawing/2014/main" id="{2BE3C560-E0EB-4E88-903A-250E4ED703C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1587500"/>
                        <a:ext cx="1619250" cy="5715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3" name="Rectangle 11">
            <a:extLst>
              <a:ext uri="{FF2B5EF4-FFF2-40B4-BE49-F238E27FC236}">
                <a16:creationId xmlns:a16="http://schemas.microsoft.com/office/drawing/2014/main" id="{CF517E1A-2838-47E4-8487-4B2947194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1122" y="868255"/>
            <a:ext cx="264412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LID4096" b="0" dirty="0">
                <a:latin typeface="MAC C Times" pitchFamily="18" charset="0"/>
              </a:rPr>
              <a:t>Флуксот низ базисите на </a:t>
            </a:r>
          </a:p>
          <a:p>
            <a:r>
              <a:rPr lang="mk-MK" altLang="LID4096" b="0" dirty="0">
                <a:latin typeface="MAC C Times" pitchFamily="18" charset="0"/>
              </a:rPr>
              <a:t>Цилиндарот е</a:t>
            </a:r>
            <a:endParaRPr lang="en-US" altLang="LID4096" b="0" dirty="0">
              <a:latin typeface="Tahoma" panose="020B0604030504040204" pitchFamily="34" charset="0"/>
            </a:endParaRPr>
          </a:p>
        </p:txBody>
      </p:sp>
      <p:sp>
        <p:nvSpPr>
          <p:cNvPr id="28684" name="Rectangle 12">
            <a:extLst>
              <a:ext uri="{FF2B5EF4-FFF2-40B4-BE49-F238E27FC236}">
                <a16:creationId xmlns:a16="http://schemas.microsoft.com/office/drawing/2014/main" id="{2D01CA07-7258-4B8C-A9AC-5FBDB8190A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663" y="2586723"/>
            <a:ext cx="2590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LID4096" b="0" dirty="0">
                <a:latin typeface="MAC C Times" pitchFamily="18" charset="0"/>
              </a:rPr>
              <a:t>Флуксот низ обвивката на цилиндарот е 0</a:t>
            </a:r>
            <a:r>
              <a:rPr lang="en-US" altLang="LID4096" b="0" dirty="0">
                <a:latin typeface="MAC C Times" pitchFamily="18" charset="0"/>
              </a:rPr>
              <a:t>:</a:t>
            </a:r>
            <a:r>
              <a:rPr lang="en-US" altLang="LID4096" b="0" dirty="0">
                <a:latin typeface="Tahoma" panose="020B060403050404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  <p:bldP spid="28680" grpId="0"/>
      <p:bldP spid="2868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>
            <a:extLst>
              <a:ext uri="{FF2B5EF4-FFF2-40B4-BE49-F238E27FC236}">
                <a16:creationId xmlns:a16="http://schemas.microsoft.com/office/drawing/2014/main" id="{8C23386D-768C-4ABB-973B-87A0A38DD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9700" name="Object 4">
            <a:extLst>
              <a:ext uri="{FF2B5EF4-FFF2-40B4-BE49-F238E27FC236}">
                <a16:creationId xmlns:a16="http://schemas.microsoft.com/office/drawing/2014/main" id="{DD652B88-B775-45D2-9D48-F3D6ACAC534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79588" y="731838"/>
          <a:ext cx="6916737" cy="4071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498320" imgH="888840" progId="Equation.3">
                  <p:embed/>
                </p:oleObj>
              </mc:Choice>
              <mc:Fallback>
                <p:oleObj name="Equation" r:id="rId2" imgW="1498320" imgH="888840" progId="Equation.3">
                  <p:embed/>
                  <p:pic>
                    <p:nvPicPr>
                      <p:cNvPr id="29700" name="Object 4">
                        <a:extLst>
                          <a:ext uri="{FF2B5EF4-FFF2-40B4-BE49-F238E27FC236}">
                            <a16:creationId xmlns:a16="http://schemas.microsoft.com/office/drawing/2014/main" id="{DD652B88-B775-45D2-9D48-F3D6ACAC534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9588" y="731838"/>
                        <a:ext cx="6916737" cy="4071937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40497510-A1A7-4D72-A742-87D7141B285A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0" y="338138"/>
            <a:ext cx="8229600" cy="1143000"/>
          </a:xfrm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t-IT" altLang="LID4096" sz="3200" b="0" dirty="0">
                <a:latin typeface="MAC C Times" pitchFamily="18" charset="0"/>
              </a:rPr>
              <a:t>2.3. 2. </a:t>
            </a:r>
            <a:r>
              <a:rPr lang="mk-MK" altLang="LID4096" sz="3200" b="0" dirty="0">
                <a:latin typeface="MAC C Times" pitchFamily="18" charset="0"/>
              </a:rPr>
              <a:t>Електрично поле при сферносиметрична нехомогена распределба на полнежот </a:t>
            </a:r>
            <a:endParaRPr lang="en-US" altLang="LID4096" sz="4000" dirty="0"/>
          </a:p>
        </p:txBody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C69C9DE8-A81F-4B85-B43D-27C6DC010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47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51226AF2-2C42-457F-83DC-17480BD8E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682" y="5526256"/>
            <a:ext cx="807951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000" b="0" dirty="0">
                <a:latin typeface="MAC C Times" pitchFamily="18" charset="0"/>
              </a:rPr>
              <a:t>Ако имаме полнеж даден со волуменска распределба </a:t>
            </a:r>
            <a:r>
              <a:rPr lang="en-US" altLang="LID4096" sz="2000" b="0" i="1" dirty="0">
                <a:latin typeface="MAC C Times" pitchFamily="18" charset="0"/>
                <a:sym typeface="Symbol" panose="05050102010706020507" pitchFamily="18" charset="2"/>
              </a:rPr>
              <a:t></a:t>
            </a:r>
            <a:r>
              <a:rPr lang="en-US" altLang="LID4096" sz="2000" b="0" dirty="0">
                <a:latin typeface="MAC C Times" pitchFamily="18" charset="0"/>
              </a:rPr>
              <a:t>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</a:rPr>
              <a:t>Која зависи од радијалното растојание </a:t>
            </a:r>
            <a:r>
              <a:rPr lang="en-US" altLang="LID4096" sz="2000" b="0" i="1" dirty="0">
                <a:latin typeface="MAC C Times" pitchFamily="18" charset="0"/>
                <a:sym typeface="Symbol" panose="05050102010706020507" pitchFamily="18" charset="2"/>
              </a:rPr>
              <a:t>(</a:t>
            </a:r>
            <a:r>
              <a:rPr lang="mk-MK" altLang="LID4096" sz="2000" b="0" i="1" dirty="0">
                <a:latin typeface="MAC C Times" pitchFamily="18" charset="0"/>
                <a:sym typeface="Symbol" panose="05050102010706020507" pitchFamily="18" charset="2"/>
              </a:rPr>
              <a:t>центарот на распределбата</a:t>
            </a:r>
            <a:r>
              <a:rPr lang="en-US" altLang="LID4096" sz="2000" b="0" i="1" dirty="0">
                <a:latin typeface="MAC C Times" pitchFamily="18" charset="0"/>
                <a:sym typeface="Symbol" panose="05050102010706020507" pitchFamily="18" charset="2"/>
              </a:rPr>
              <a:t>), </a:t>
            </a:r>
            <a:endParaRPr lang="mk-MK" altLang="LID4096" sz="2000" b="0" i="1" dirty="0">
              <a:latin typeface="MAC C Times" pitchFamily="18" charset="0"/>
              <a:sym typeface="Symbol" panose="05050102010706020507" pitchFamily="18" charset="2"/>
            </a:endParaRPr>
          </a:p>
          <a:p>
            <a:pPr algn="ctr"/>
            <a:r>
              <a:rPr lang="mk-MK" altLang="LID4096" sz="2000" b="0" i="1" dirty="0">
                <a:latin typeface="MAC C Times" pitchFamily="18" charset="0"/>
                <a:sym typeface="Symbol" panose="05050102010706020507" pitchFamily="18" charset="2"/>
              </a:rPr>
              <a:t>Тоа е сферно симетрична распределба на полнежот</a:t>
            </a:r>
            <a:r>
              <a:rPr lang="en-US" altLang="LID4096" sz="2000" b="0" dirty="0">
                <a:latin typeface="MAC C Times" pitchFamily="18" charset="0"/>
                <a:sym typeface="Symbol" panose="05050102010706020507" pitchFamily="18" charset="2"/>
              </a:rPr>
              <a:t>.    </a:t>
            </a:r>
            <a:r>
              <a:rPr lang="en-US" altLang="LID4096" sz="2000" b="0" i="1" dirty="0">
                <a:latin typeface="MAC C Times" pitchFamily="18" charset="0"/>
                <a:sym typeface="Symbol" panose="05050102010706020507" pitchFamily="18" charset="2"/>
              </a:rPr>
              <a:t></a:t>
            </a:r>
            <a:r>
              <a:rPr lang="en-US" altLang="LID4096" sz="2000" b="0" i="1" dirty="0">
                <a:latin typeface="MAC C Times" pitchFamily="18" charset="0"/>
              </a:rPr>
              <a:t>=</a:t>
            </a:r>
            <a:r>
              <a:rPr lang="en-US" altLang="LID4096" sz="2000" b="0" i="1" dirty="0">
                <a:latin typeface="MAC C Times" pitchFamily="18" charset="0"/>
                <a:sym typeface="Symbol" panose="05050102010706020507" pitchFamily="18" charset="2"/>
              </a:rPr>
              <a:t></a:t>
            </a:r>
            <a:r>
              <a:rPr lang="en-US" altLang="LID4096" sz="2000" b="0" dirty="0">
                <a:latin typeface="MAC C Times" pitchFamily="18" charset="0"/>
              </a:rPr>
              <a:t>(</a:t>
            </a:r>
            <a:r>
              <a:rPr lang="en-US" altLang="LID4096" sz="2000" b="0" i="1" dirty="0">
                <a:latin typeface="MAC C Times" pitchFamily="18" charset="0"/>
                <a:sym typeface="Symbol" panose="05050102010706020507" pitchFamily="18" charset="2"/>
              </a:rPr>
              <a:t>r</a:t>
            </a:r>
            <a:r>
              <a:rPr lang="en-US" altLang="LID4096" sz="2000" b="0" dirty="0">
                <a:latin typeface="MAC C Times" pitchFamily="18" charset="0"/>
                <a:sym typeface="Symbol" panose="05050102010706020507" pitchFamily="18" charset="2"/>
              </a:rPr>
              <a:t>)</a:t>
            </a:r>
            <a:r>
              <a:rPr lang="mk-MK" altLang="LID4096" sz="2000" b="0" dirty="0">
                <a:latin typeface="MAC C Times" pitchFamily="18" charset="0"/>
                <a:sym typeface="Symbol" panose="05050102010706020507" pitchFamily="18" charset="2"/>
              </a:rPr>
              <a:t>. </a:t>
            </a:r>
            <a:endParaRPr lang="en-US" altLang="LID4096" b="0" dirty="0">
              <a:latin typeface="Tahoma" panose="020B0604030504040204" pitchFamily="34" charset="0"/>
              <a:sym typeface="Symbol" panose="05050102010706020507" pitchFamily="18" charset="2"/>
            </a:endParaRPr>
          </a:p>
        </p:txBody>
      </p:sp>
      <p:sp>
        <p:nvSpPr>
          <p:cNvPr id="30739" name="Rectangle 19">
            <a:extLst>
              <a:ext uri="{FF2B5EF4-FFF2-40B4-BE49-F238E27FC236}">
                <a16:creationId xmlns:a16="http://schemas.microsoft.com/office/drawing/2014/main" id="{E4EDA45C-45AB-40CD-AD5A-BA1B0588D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47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30741" name="Rectangle 21">
            <a:extLst>
              <a:ext uri="{FF2B5EF4-FFF2-40B4-BE49-F238E27FC236}">
                <a16:creationId xmlns:a16="http://schemas.microsoft.com/office/drawing/2014/main" id="{D2F75579-DCC1-416E-8CE6-90999B842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0740" name="Object 20">
            <a:extLst>
              <a:ext uri="{FF2B5EF4-FFF2-40B4-BE49-F238E27FC236}">
                <a16:creationId xmlns:a16="http://schemas.microsoft.com/office/drawing/2014/main" id="{864F56CE-37A8-4D64-93B9-1DEDFFDAF1E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03900" y="3808413"/>
          <a:ext cx="290195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914400" imgH="254000" progId="Equation.3">
                  <p:embed/>
                </p:oleObj>
              </mc:Choice>
              <mc:Fallback>
                <p:oleObj name="Equation" r:id="rId2" imgW="914400" imgH="254000" progId="Equation.3">
                  <p:embed/>
                  <p:pic>
                    <p:nvPicPr>
                      <p:cNvPr id="30740" name="Object 20">
                        <a:extLst>
                          <a:ext uri="{FF2B5EF4-FFF2-40B4-BE49-F238E27FC236}">
                            <a16:creationId xmlns:a16="http://schemas.microsoft.com/office/drawing/2014/main" id="{864F56CE-37A8-4D64-93B9-1DEDFFDAF1E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3900" y="3808413"/>
                        <a:ext cx="2901950" cy="8159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3" name="Rectangle 23">
            <a:extLst>
              <a:ext uri="{FF2B5EF4-FFF2-40B4-BE49-F238E27FC236}">
                <a16:creationId xmlns:a16="http://schemas.microsoft.com/office/drawing/2014/main" id="{D86AFD8C-D0B6-4A3F-A344-9CA7F50AF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0742" name="Object 22">
            <a:extLst>
              <a:ext uri="{FF2B5EF4-FFF2-40B4-BE49-F238E27FC236}">
                <a16:creationId xmlns:a16="http://schemas.microsoft.com/office/drawing/2014/main" id="{0A10680C-F876-4FBE-BBA0-8D57E204AA2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1693863"/>
          <a:ext cx="2592388" cy="140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25142" imgH="444307" progId="Equation.3">
                  <p:embed/>
                </p:oleObj>
              </mc:Choice>
              <mc:Fallback>
                <p:oleObj name="Equation" r:id="rId4" imgW="825142" imgH="444307" progId="Equation.3">
                  <p:embed/>
                  <p:pic>
                    <p:nvPicPr>
                      <p:cNvPr id="30742" name="Object 22">
                        <a:extLst>
                          <a:ext uri="{FF2B5EF4-FFF2-40B4-BE49-F238E27FC236}">
                            <a16:creationId xmlns:a16="http://schemas.microsoft.com/office/drawing/2014/main" id="{0A10680C-F876-4FBE-BBA0-8D57E204AA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1693863"/>
                        <a:ext cx="2592388" cy="14001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6" name="Oval 26">
            <a:extLst>
              <a:ext uri="{FF2B5EF4-FFF2-40B4-BE49-F238E27FC236}">
                <a16:creationId xmlns:a16="http://schemas.microsoft.com/office/drawing/2014/main" id="{201CA3B5-9846-4C9F-B82F-7449057E9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3400" y="3619500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grpSp>
        <p:nvGrpSpPr>
          <p:cNvPr id="30759" name="Group 39">
            <a:extLst>
              <a:ext uri="{FF2B5EF4-FFF2-40B4-BE49-F238E27FC236}">
                <a16:creationId xmlns:a16="http://schemas.microsoft.com/office/drawing/2014/main" id="{EAFAFFC9-B956-4DD7-B46B-8DD28E362265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2933700"/>
            <a:ext cx="1422400" cy="1422400"/>
            <a:chOff x="720" y="1848"/>
            <a:chExt cx="896" cy="896"/>
          </a:xfrm>
        </p:grpSpPr>
        <p:sp>
          <p:nvSpPr>
            <p:cNvPr id="30745" name="Oval 25">
              <a:extLst>
                <a:ext uri="{FF2B5EF4-FFF2-40B4-BE49-F238E27FC236}">
                  <a16:creationId xmlns:a16="http://schemas.microsoft.com/office/drawing/2014/main" id="{36CE50C8-BC97-4504-8FA2-9E98E78AB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0" y="1848"/>
              <a:ext cx="896" cy="896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rgbClr val="339933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  <p:sp>
          <p:nvSpPr>
            <p:cNvPr id="30747" name="Oval 27">
              <a:extLst>
                <a:ext uri="{FF2B5EF4-FFF2-40B4-BE49-F238E27FC236}">
                  <a16:creationId xmlns:a16="http://schemas.microsoft.com/office/drawing/2014/main" id="{5547BBFB-A7E5-4733-8C7E-29010B4467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8" y="2096"/>
              <a:ext cx="400" cy="400"/>
            </a:xfrm>
            <a:prstGeom prst="ellipse">
              <a:avLst/>
            </a:prstGeom>
            <a:gradFill rotWithShape="1">
              <a:gsLst>
                <a:gs pos="0">
                  <a:srgbClr val="339933"/>
                </a:gs>
                <a:gs pos="100000">
                  <a:schemeClr val="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LID4096"/>
            </a:p>
          </p:txBody>
        </p:sp>
      </p:grpSp>
      <p:sp>
        <p:nvSpPr>
          <p:cNvPr id="30749" name="Text Box 29">
            <a:extLst>
              <a:ext uri="{FF2B5EF4-FFF2-40B4-BE49-F238E27FC236}">
                <a16:creationId xmlns:a16="http://schemas.microsoft.com/office/drawing/2014/main" id="{EAE52C76-C7CA-46AE-8216-E114D3B84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8675" y="2441575"/>
            <a:ext cx="175260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400" b="0" i="1">
                <a:solidFill>
                  <a:srgbClr val="FFFFCC"/>
                </a:solidFill>
                <a:sym typeface="Symbol" panose="05050102010706020507" pitchFamily="18" charset="2"/>
              </a:rPr>
              <a:t></a:t>
            </a:r>
            <a:r>
              <a:rPr lang="en-US" altLang="LID4096" sz="2400" b="0" i="1">
                <a:solidFill>
                  <a:srgbClr val="FFFFCC"/>
                </a:solidFill>
              </a:rPr>
              <a:t>=</a:t>
            </a:r>
            <a:r>
              <a:rPr lang="en-US" altLang="LID4096" sz="2400" b="0" i="1">
                <a:solidFill>
                  <a:srgbClr val="FFFFCC"/>
                </a:solidFill>
                <a:sym typeface="Symbol" panose="05050102010706020507" pitchFamily="18" charset="2"/>
              </a:rPr>
              <a:t></a:t>
            </a:r>
            <a:r>
              <a:rPr lang="en-US" altLang="LID4096" sz="2400" b="0">
                <a:solidFill>
                  <a:srgbClr val="FFFFCC"/>
                </a:solidFill>
              </a:rPr>
              <a:t>(</a:t>
            </a:r>
            <a:r>
              <a:rPr lang="en-US" altLang="LID4096" sz="2400" b="0" i="1">
                <a:solidFill>
                  <a:srgbClr val="FFFFCC"/>
                </a:solidFill>
              </a:rPr>
              <a:t>r</a:t>
            </a:r>
            <a:r>
              <a:rPr lang="en-US" altLang="LID4096" sz="2400" b="0">
                <a:solidFill>
                  <a:srgbClr val="FFFFCC"/>
                </a:solidFill>
              </a:rPr>
              <a:t>)</a:t>
            </a:r>
            <a:endParaRPr lang="en-GB" altLang="LID4096" sz="2400" b="0">
              <a:solidFill>
                <a:srgbClr val="FFFFCC"/>
              </a:solidFill>
            </a:endParaRPr>
          </a:p>
        </p:txBody>
      </p:sp>
      <p:sp>
        <p:nvSpPr>
          <p:cNvPr id="30750" name="Oval 30">
            <a:extLst>
              <a:ext uri="{FF2B5EF4-FFF2-40B4-BE49-F238E27FC236}">
                <a16:creationId xmlns:a16="http://schemas.microsoft.com/office/drawing/2014/main" id="{B5725B36-53CF-4B34-B8E0-4D012CFDC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800" y="2755900"/>
            <a:ext cx="1816100" cy="1778000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339933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LID4096" b="0">
              <a:solidFill>
                <a:srgbClr val="FFFFCC"/>
              </a:solidFill>
            </a:endParaRPr>
          </a:p>
        </p:txBody>
      </p:sp>
      <p:sp>
        <p:nvSpPr>
          <p:cNvPr id="30751" name="Oval 31">
            <a:extLst>
              <a:ext uri="{FF2B5EF4-FFF2-40B4-BE49-F238E27FC236}">
                <a16:creationId xmlns:a16="http://schemas.microsoft.com/office/drawing/2014/main" id="{67FB05B7-EC62-48E0-B463-E8425D3E92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3200" y="3278188"/>
            <a:ext cx="774700" cy="758825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339933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LID4096" b="0">
              <a:solidFill>
                <a:srgbClr val="FFFFCC"/>
              </a:solidFill>
            </a:endParaRPr>
          </a:p>
        </p:txBody>
      </p:sp>
      <p:sp>
        <p:nvSpPr>
          <p:cNvPr id="30752" name="Line 32">
            <a:extLst>
              <a:ext uri="{FF2B5EF4-FFF2-40B4-BE49-F238E27FC236}">
                <a16:creationId xmlns:a16="http://schemas.microsoft.com/office/drawing/2014/main" id="{FF42C37E-C3AB-4F91-BE40-B4BC50B4D11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54200" y="3644900"/>
            <a:ext cx="901700" cy="317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0753" name="Line 33">
            <a:extLst>
              <a:ext uri="{FF2B5EF4-FFF2-40B4-BE49-F238E27FC236}">
                <a16:creationId xmlns:a16="http://schemas.microsoft.com/office/drawing/2014/main" id="{10B46479-B85B-4D3A-8980-B598B438030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54200" y="3581400"/>
            <a:ext cx="3937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0754" name="Text Box 34">
            <a:extLst>
              <a:ext uri="{FF2B5EF4-FFF2-40B4-BE49-F238E27FC236}">
                <a16:creationId xmlns:a16="http://schemas.microsoft.com/office/drawing/2014/main" id="{B7A36DE4-7937-4F36-A6F6-B5C3725AC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3822700"/>
            <a:ext cx="431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0"/>
              <a:t>P</a:t>
            </a:r>
            <a:r>
              <a:rPr lang="en-US" altLang="LID4096" b="0" baseline="-25000"/>
              <a:t>1</a:t>
            </a:r>
            <a:endParaRPr lang="en-GB" altLang="LID4096" b="0" baseline="-25000"/>
          </a:p>
        </p:txBody>
      </p:sp>
      <p:sp>
        <p:nvSpPr>
          <p:cNvPr id="30756" name="Text Box 36">
            <a:extLst>
              <a:ext uri="{FF2B5EF4-FFF2-40B4-BE49-F238E27FC236}">
                <a16:creationId xmlns:a16="http://schemas.microsoft.com/office/drawing/2014/main" id="{4FF7F1BE-820C-4676-9A7A-72DD62E23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5200" y="3365500"/>
            <a:ext cx="431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0"/>
              <a:t>P</a:t>
            </a:r>
            <a:r>
              <a:rPr lang="en-US" altLang="LID4096" b="0" baseline="-25000"/>
              <a:t>2</a:t>
            </a:r>
            <a:endParaRPr lang="en-GB" altLang="LID4096" b="0" baseline="-25000"/>
          </a:p>
        </p:txBody>
      </p:sp>
      <p:sp>
        <p:nvSpPr>
          <p:cNvPr id="30757" name="Text Box 37">
            <a:extLst>
              <a:ext uri="{FF2B5EF4-FFF2-40B4-BE49-F238E27FC236}">
                <a16:creationId xmlns:a16="http://schemas.microsoft.com/office/drawing/2014/main" id="{04ECB231-8DAC-4F00-AB39-879241C5C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708400"/>
            <a:ext cx="48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0"/>
              <a:t>r</a:t>
            </a:r>
            <a:r>
              <a:rPr lang="en-US" altLang="LID4096" b="0" baseline="-25000"/>
              <a:t>1</a:t>
            </a:r>
            <a:endParaRPr lang="en-GB" altLang="LID4096" b="0"/>
          </a:p>
        </p:txBody>
      </p:sp>
      <p:sp>
        <p:nvSpPr>
          <p:cNvPr id="30758" name="Text Box 38">
            <a:extLst>
              <a:ext uri="{FF2B5EF4-FFF2-40B4-BE49-F238E27FC236}">
                <a16:creationId xmlns:a16="http://schemas.microsoft.com/office/drawing/2014/main" id="{A20E7686-3FE5-4662-BA07-04F5EA113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0400" y="3111500"/>
            <a:ext cx="48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0"/>
              <a:t>r</a:t>
            </a:r>
            <a:r>
              <a:rPr lang="en-US" altLang="LID4096" b="0" baseline="-25000"/>
              <a:t>2</a:t>
            </a:r>
            <a:endParaRPr lang="en-GB" altLang="LID4096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0" grpId="0" animBg="1"/>
      <p:bldP spid="30751" grpId="0" animBg="1"/>
      <p:bldP spid="30754" grpId="0"/>
      <p:bldP spid="30756" grpId="0"/>
      <p:bldP spid="30757" grpId="0"/>
      <p:bldP spid="307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>
            <a:extLst>
              <a:ext uri="{FF2B5EF4-FFF2-40B4-BE49-F238E27FC236}">
                <a16:creationId xmlns:a16="http://schemas.microsoft.com/office/drawing/2014/main" id="{E498A309-AD86-457E-8823-2D3ACE2456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63600" y="2214563"/>
            <a:ext cx="7747000" cy="1687512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mk-MK" altLang="LID4096" dirty="0">
                <a:latin typeface="MAC C Times" pitchFamily="18" charset="0"/>
              </a:rPr>
              <a:t>Ако станува збор за наелектризирана шуплива сфера</a:t>
            </a:r>
            <a:r>
              <a:rPr lang="en-US" altLang="LID4096" dirty="0">
                <a:latin typeface="MAC C Times" pitchFamily="18" charset="0"/>
              </a:rPr>
              <a:t>, </a:t>
            </a:r>
            <a:r>
              <a:rPr lang="mk-MK" altLang="LID4096" dirty="0">
                <a:latin typeface="MAC C Times" pitchFamily="18" charset="0"/>
              </a:rPr>
              <a:t>тогаш и електричното поле во внатрешноста е еднакво на 0. </a:t>
            </a:r>
            <a:endParaRPr lang="en-US" altLang="LID4096" dirty="0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6949215D-52BD-4A52-BCE3-3875A1A80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014" y="430124"/>
            <a:ext cx="772237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400" b="0" dirty="0">
                <a:latin typeface="MAC C Times" pitchFamily="18" charset="0"/>
              </a:rPr>
              <a:t>Полнежот на површината </a:t>
            </a:r>
            <a:r>
              <a:rPr lang="en-US" altLang="LID4096" sz="2400" b="0" i="1" dirty="0">
                <a:latin typeface="MAC C Times" pitchFamily="18" charset="0"/>
              </a:rPr>
              <a:t>A</a:t>
            </a:r>
            <a:r>
              <a:rPr lang="en-US" altLang="LID4096" sz="2400" b="0" baseline="-25000" dirty="0">
                <a:latin typeface="MAC C Times" pitchFamily="18" charset="0"/>
              </a:rPr>
              <a:t>1</a:t>
            </a:r>
            <a:r>
              <a:rPr lang="en-US" altLang="LID4096" sz="2400" b="0" dirty="0">
                <a:latin typeface="MAC C Times" pitchFamily="18" charset="0"/>
              </a:rPr>
              <a:t> </a:t>
            </a:r>
            <a:r>
              <a:rPr lang="mk-MK" altLang="LID4096" sz="2400" b="0" dirty="0">
                <a:latin typeface="MAC C Times" pitchFamily="18" charset="0"/>
              </a:rPr>
              <a:t>се однесува исто како </a:t>
            </a: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Сите полнежи да се сконцентрирани во нејзиниот центар</a:t>
            </a: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(центарот на распределбата)</a:t>
            </a:r>
            <a:endParaRPr lang="en-US" altLang="LID4096" sz="2400" b="0" dirty="0">
              <a:latin typeface="MAC C Times" pitchFamily="18" charset="0"/>
            </a:endParaRPr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EC1ADF29-B90F-434A-8EEB-890620A28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62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1749" name="Object 5">
            <a:extLst>
              <a:ext uri="{FF2B5EF4-FFF2-40B4-BE49-F238E27FC236}">
                <a16:creationId xmlns:a16="http://schemas.microsoft.com/office/drawing/2014/main" id="{1CC72B50-46AF-4F67-9DEE-A5AF6235408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92500" y="3817938"/>
          <a:ext cx="2593975" cy="2636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1707482" imgH="1730954" progId="Word.Picture.8">
                  <p:embed/>
                </p:oleObj>
              </mc:Choice>
              <mc:Fallback>
                <p:oleObj name="Picture" r:id="rId2" imgW="1707482" imgH="1730954" progId="Word.Picture.8">
                  <p:embed/>
                  <p:pic>
                    <p:nvPicPr>
                      <p:cNvPr id="31749" name="Object 5">
                        <a:extLst>
                          <a:ext uri="{FF2B5EF4-FFF2-40B4-BE49-F238E27FC236}">
                            <a16:creationId xmlns:a16="http://schemas.microsoft.com/office/drawing/2014/main" id="{1CC72B50-46AF-4F67-9DEE-A5AF623540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3817938"/>
                        <a:ext cx="2593975" cy="2636837"/>
                      </a:xfrm>
                      <a:prstGeom prst="rect">
                        <a:avLst/>
                      </a:prstGeom>
                      <a:solidFill>
                        <a:srgbClr val="DDDDDD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  <p:bldP spid="3174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A2B16CC-9C54-4CDE-9735-68B212249C8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t-IT" altLang="LID4096" sz="3200" b="0" dirty="0">
                <a:latin typeface="MAC C Times" pitchFamily="18" charset="0"/>
              </a:rPr>
              <a:t>2.3.3. </a:t>
            </a:r>
            <a:r>
              <a:rPr lang="mk-MK" altLang="LID4096" sz="3200" b="0" dirty="0">
                <a:latin typeface="MAC C Times" pitchFamily="18" charset="0"/>
              </a:rPr>
              <a:t>Електрично поле на рамномерно наелектризирана топка</a:t>
            </a:r>
            <a:endParaRPr lang="en-US" altLang="LID4096" sz="3200" b="0" dirty="0">
              <a:latin typeface="MAC C Times" pitchFamily="18" charset="0"/>
            </a:endParaRPr>
          </a:p>
        </p:txBody>
      </p:sp>
      <p:sp>
        <p:nvSpPr>
          <p:cNvPr id="32773" name="Rectangle 5">
            <a:extLst>
              <a:ext uri="{FF2B5EF4-FFF2-40B4-BE49-F238E27FC236}">
                <a16:creationId xmlns:a16="http://schemas.microsoft.com/office/drawing/2014/main" id="{3589D96F-CE77-4646-93D0-2CA98AEFC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28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2772" name="Object 4">
            <a:extLst>
              <a:ext uri="{FF2B5EF4-FFF2-40B4-BE49-F238E27FC236}">
                <a16:creationId xmlns:a16="http://schemas.microsoft.com/office/drawing/2014/main" id="{0AFBDE26-B82B-49DB-A5A2-84F947FBC61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86400" y="1617663"/>
          <a:ext cx="2787650" cy="164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16000" imgH="596900" progId="Equation.3">
                  <p:embed/>
                </p:oleObj>
              </mc:Choice>
              <mc:Fallback>
                <p:oleObj name="Equation" r:id="rId2" imgW="1016000" imgH="596900" progId="Equation.3">
                  <p:embed/>
                  <p:pic>
                    <p:nvPicPr>
                      <p:cNvPr id="32772" name="Object 4">
                        <a:extLst>
                          <a:ext uri="{FF2B5EF4-FFF2-40B4-BE49-F238E27FC236}">
                            <a16:creationId xmlns:a16="http://schemas.microsoft.com/office/drawing/2014/main" id="{0AFBDE26-B82B-49DB-A5A2-84F947FBC61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1617663"/>
                        <a:ext cx="2787650" cy="16414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5" name="Rectangle 7">
            <a:extLst>
              <a:ext uri="{FF2B5EF4-FFF2-40B4-BE49-F238E27FC236}">
                <a16:creationId xmlns:a16="http://schemas.microsoft.com/office/drawing/2014/main" id="{107AA297-26AD-4870-9D7D-83151B5A9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81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32802" name="AutoShape 34">
            <a:extLst>
              <a:ext uri="{FF2B5EF4-FFF2-40B4-BE49-F238E27FC236}">
                <a16:creationId xmlns:a16="http://schemas.microsoft.com/office/drawing/2014/main" id="{D749A822-A8D2-4752-B083-8B75D9124398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876300" y="1768475"/>
            <a:ext cx="3654425" cy="464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801" name="Oval 33">
            <a:extLst>
              <a:ext uri="{FF2B5EF4-FFF2-40B4-BE49-F238E27FC236}">
                <a16:creationId xmlns:a16="http://schemas.microsoft.com/office/drawing/2014/main" id="{119B3472-4D96-49B0-863A-6C77076F8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" y="1774825"/>
            <a:ext cx="1798638" cy="1970088"/>
          </a:xfrm>
          <a:prstGeom prst="ellipse">
            <a:avLst/>
          </a:prstGeom>
          <a:solidFill>
            <a:srgbClr val="FF7C8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2800" name="Oval 32">
            <a:extLst>
              <a:ext uri="{FF2B5EF4-FFF2-40B4-BE49-F238E27FC236}">
                <a16:creationId xmlns:a16="http://schemas.microsoft.com/office/drawing/2014/main" id="{3689CA09-142F-46DB-995C-9A2731C9BF7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754188" y="2693988"/>
            <a:ext cx="55562" cy="5873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2799" name="Oval 31">
            <a:extLst>
              <a:ext uri="{FF2B5EF4-FFF2-40B4-BE49-F238E27FC236}">
                <a16:creationId xmlns:a16="http://schemas.microsoft.com/office/drawing/2014/main" id="{B0F37622-BF00-46C5-A807-D247D840CAE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316038" y="2225675"/>
            <a:ext cx="976312" cy="1069975"/>
          </a:xfrm>
          <a:prstGeom prst="ellips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98" name="Line 30">
            <a:extLst>
              <a:ext uri="{FF2B5EF4-FFF2-40B4-BE49-F238E27FC236}">
                <a16:creationId xmlns:a16="http://schemas.microsoft.com/office/drawing/2014/main" id="{3C458690-4576-49F1-9568-C1DC35EB0F5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3844925"/>
            <a:ext cx="0" cy="2130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97" name="Line 29">
            <a:extLst>
              <a:ext uri="{FF2B5EF4-FFF2-40B4-BE49-F238E27FC236}">
                <a16:creationId xmlns:a16="http://schemas.microsoft.com/office/drawing/2014/main" id="{792E674A-B42D-4782-B929-234B3636466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2724150"/>
            <a:ext cx="8985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96" name="Line 28">
            <a:extLst>
              <a:ext uri="{FF2B5EF4-FFF2-40B4-BE49-F238E27FC236}">
                <a16:creationId xmlns:a16="http://schemas.microsoft.com/office/drawing/2014/main" id="{C4310692-18E1-47C4-8397-3E406F680547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4914900"/>
            <a:ext cx="933450" cy="1588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95" name="Line 27">
            <a:extLst>
              <a:ext uri="{FF2B5EF4-FFF2-40B4-BE49-F238E27FC236}">
                <a16:creationId xmlns:a16="http://schemas.microsoft.com/office/drawing/2014/main" id="{8687029A-C53C-49A3-BA98-4F810480CD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92288" y="4914900"/>
            <a:ext cx="898525" cy="103505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94" name="Line 26">
            <a:extLst>
              <a:ext uri="{FF2B5EF4-FFF2-40B4-BE49-F238E27FC236}">
                <a16:creationId xmlns:a16="http://schemas.microsoft.com/office/drawing/2014/main" id="{D4232F24-CC83-4B2C-B3AF-7664F9E3BC9E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5962650"/>
            <a:ext cx="2743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93" name="Text Box 25">
            <a:extLst>
              <a:ext uri="{FF2B5EF4-FFF2-40B4-BE49-F238E27FC236}">
                <a16:creationId xmlns:a16="http://schemas.microsoft.com/office/drawing/2014/main" id="{AD46B1B2-7560-4258-A65E-A4FF5E2E81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6238" y="3216275"/>
            <a:ext cx="5857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600" b="0" i="1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endParaRPr lang="en-US" altLang="LID4096" sz="1600" b="0">
              <a:latin typeface="Arial" panose="020B0604020202020204" pitchFamily="34" charset="0"/>
            </a:endParaRPr>
          </a:p>
        </p:txBody>
      </p:sp>
      <p:sp>
        <p:nvSpPr>
          <p:cNvPr id="32792" name="Text Box 24">
            <a:extLst>
              <a:ext uri="{FF2B5EF4-FFF2-40B4-BE49-F238E27FC236}">
                <a16:creationId xmlns:a16="http://schemas.microsoft.com/office/drawing/2014/main" id="{BA08E584-D634-4478-B974-5E0410850B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6363" y="1968500"/>
            <a:ext cx="9413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r&gt;r</a:t>
            </a:r>
            <a:r>
              <a:rPr lang="en-US" altLang="LID4096" sz="20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2791" name="Text Box 23">
            <a:extLst>
              <a:ext uri="{FF2B5EF4-FFF2-40B4-BE49-F238E27FC236}">
                <a16:creationId xmlns:a16="http://schemas.microsoft.com/office/drawing/2014/main" id="{3424F3D7-5B0D-4731-81F3-73FB25D193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6225" y="2279650"/>
            <a:ext cx="7302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600" b="0" i="1">
                <a:latin typeface="Arial" panose="020B0604020202020204" pitchFamily="34" charset="0"/>
                <a:cs typeface="Times New Roman" panose="02020603050405020304" pitchFamily="18" charset="0"/>
              </a:rPr>
              <a:t>r&lt;r</a:t>
            </a:r>
            <a:r>
              <a:rPr lang="en-US" altLang="LID4096" sz="16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1600" b="0">
              <a:latin typeface="Arial" panose="020B0604020202020204" pitchFamily="34" charset="0"/>
            </a:endParaRPr>
          </a:p>
        </p:txBody>
      </p:sp>
      <p:sp>
        <p:nvSpPr>
          <p:cNvPr id="32790" name="Line 22">
            <a:extLst>
              <a:ext uri="{FF2B5EF4-FFF2-40B4-BE49-F238E27FC236}">
                <a16:creationId xmlns:a16="http://schemas.microsoft.com/office/drawing/2014/main" id="{474D2FEB-7C5F-4C02-8F95-2B21C5B9982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612900" y="2255838"/>
            <a:ext cx="168275" cy="4429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89" name="Line 21">
            <a:extLst>
              <a:ext uri="{FF2B5EF4-FFF2-40B4-BE49-F238E27FC236}">
                <a16:creationId xmlns:a16="http://schemas.microsoft.com/office/drawing/2014/main" id="{D311A2C8-DC3B-40F4-85E2-38E9D8B0DAD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81175" y="2378075"/>
            <a:ext cx="1641475" cy="33337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88" name="Text Box 20">
            <a:extLst>
              <a:ext uri="{FF2B5EF4-FFF2-40B4-BE49-F238E27FC236}">
                <a16:creationId xmlns:a16="http://schemas.microsoft.com/office/drawing/2014/main" id="{2DFB7CC5-31F0-4583-9EA7-BAF3CB78E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4250" y="2624138"/>
            <a:ext cx="58420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6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16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1600" b="0">
              <a:latin typeface="Arial" panose="020B0604020202020204" pitchFamily="34" charset="0"/>
            </a:endParaRPr>
          </a:p>
        </p:txBody>
      </p:sp>
      <p:sp>
        <p:nvSpPr>
          <p:cNvPr id="32787" name="Text Box 19">
            <a:extLst>
              <a:ext uri="{FF2B5EF4-FFF2-40B4-BE49-F238E27FC236}">
                <a16:creationId xmlns:a16="http://schemas.microsoft.com/office/drawing/2014/main" id="{4DC7B8C8-C8CD-4462-9DFF-E8DBADBB68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925" y="5913438"/>
            <a:ext cx="5842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2786" name="Text Box 18">
            <a:extLst>
              <a:ext uri="{FF2B5EF4-FFF2-40B4-BE49-F238E27FC236}">
                <a16:creationId xmlns:a16="http://schemas.microsoft.com/office/drawing/2014/main" id="{BC5EB851-243F-47C0-BC69-9A9C1A05F9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5863" y="5913438"/>
            <a:ext cx="5857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2785" name="Oval 17">
            <a:extLst>
              <a:ext uri="{FF2B5EF4-FFF2-40B4-BE49-F238E27FC236}">
                <a16:creationId xmlns:a16="http://schemas.microsoft.com/office/drawing/2014/main" id="{E7C24750-1E8E-45F2-B445-74634266587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373438" y="2336800"/>
            <a:ext cx="53975" cy="5873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2784" name="Text Box 16">
            <a:extLst>
              <a:ext uri="{FF2B5EF4-FFF2-40B4-BE49-F238E27FC236}">
                <a16:creationId xmlns:a16="http://schemas.microsoft.com/office/drawing/2014/main" id="{EA149E88-AA28-4888-A3FE-0A930ACB6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413" y="3871913"/>
            <a:ext cx="8318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2783" name="Freeform 15">
            <a:extLst>
              <a:ext uri="{FF2B5EF4-FFF2-40B4-BE49-F238E27FC236}">
                <a16:creationId xmlns:a16="http://schemas.microsoft.com/office/drawing/2014/main" id="{02EEE26E-0624-47F1-8D96-C00C5590325C}"/>
              </a:ext>
            </a:extLst>
          </p:cNvPr>
          <p:cNvSpPr>
            <a:spLocks/>
          </p:cNvSpPr>
          <p:nvPr/>
        </p:nvSpPr>
        <p:spPr bwMode="auto">
          <a:xfrm>
            <a:off x="2690813" y="4927600"/>
            <a:ext cx="1665287" cy="949325"/>
          </a:xfrm>
          <a:custGeom>
            <a:avLst/>
            <a:gdLst>
              <a:gd name="T0" fmla="*/ 0 w 2250"/>
              <a:gd name="T1" fmla="*/ 0 h 1200"/>
              <a:gd name="T2" fmla="*/ 525 w 2250"/>
              <a:gd name="T3" fmla="*/ 600 h 1200"/>
              <a:gd name="T4" fmla="*/ 1320 w 2250"/>
              <a:gd name="T5" fmla="*/ 990 h 1200"/>
              <a:gd name="T6" fmla="*/ 1875 w 2250"/>
              <a:gd name="T7" fmla="*/ 1140 h 1200"/>
              <a:gd name="T8" fmla="*/ 2250 w 2250"/>
              <a:gd name="T9" fmla="*/ 1200 h 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0" h="1200">
                <a:moveTo>
                  <a:pt x="0" y="0"/>
                </a:moveTo>
                <a:cubicBezTo>
                  <a:pt x="87" y="100"/>
                  <a:pt x="305" y="435"/>
                  <a:pt x="525" y="600"/>
                </a:cubicBezTo>
                <a:cubicBezTo>
                  <a:pt x="745" y="765"/>
                  <a:pt x="1095" y="900"/>
                  <a:pt x="1320" y="990"/>
                </a:cubicBezTo>
                <a:cubicBezTo>
                  <a:pt x="1545" y="1080"/>
                  <a:pt x="1720" y="1105"/>
                  <a:pt x="1875" y="1140"/>
                </a:cubicBezTo>
                <a:cubicBezTo>
                  <a:pt x="2030" y="1175"/>
                  <a:pt x="2172" y="1187"/>
                  <a:pt x="2250" y="1200"/>
                </a:cubicBezTo>
              </a:path>
            </a:pathLst>
          </a:custGeom>
          <a:noFill/>
          <a:ln w="28575" cmpd="sng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782" name="Text Box 14">
            <a:extLst>
              <a:ext uri="{FF2B5EF4-FFF2-40B4-BE49-F238E27FC236}">
                <a16:creationId xmlns:a16="http://schemas.microsoft.com/office/drawing/2014/main" id="{2281C45F-9243-4BB5-A564-660E70C94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4800" y="4968875"/>
            <a:ext cx="10858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~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2781" name="Text Box 13">
            <a:extLst>
              <a:ext uri="{FF2B5EF4-FFF2-40B4-BE49-F238E27FC236}">
                <a16:creationId xmlns:a16="http://schemas.microsoft.com/office/drawing/2014/main" id="{E71888D5-67A1-44B0-B5DC-349D9E3551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338" y="5005388"/>
            <a:ext cx="13144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~1/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 i="1" baseline="30000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2780" name="Text Box 12">
            <a:extLst>
              <a:ext uri="{FF2B5EF4-FFF2-40B4-BE49-F238E27FC236}">
                <a16:creationId xmlns:a16="http://schemas.microsoft.com/office/drawing/2014/main" id="{BD704868-5040-4FFC-B274-9488F735C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1288" y="5888038"/>
            <a:ext cx="5842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200" b="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32779" name="Text Box 11">
            <a:extLst>
              <a:ext uri="{FF2B5EF4-FFF2-40B4-BE49-F238E27FC236}">
                <a16:creationId xmlns:a16="http://schemas.microsoft.com/office/drawing/2014/main" id="{D56F082E-DFD7-41CF-A4A2-B62A5994E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1288" y="2673350"/>
            <a:ext cx="58420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200" b="0">
                <a:latin typeface="Arial" panose="020B0604020202020204" pitchFamily="34" charset="0"/>
                <a:cs typeface="Times New Roman" panose="02020603050405020304" pitchFamily="18" charset="0"/>
              </a:rPr>
              <a:t>O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32778" name="Oval 10">
            <a:extLst>
              <a:ext uri="{FF2B5EF4-FFF2-40B4-BE49-F238E27FC236}">
                <a16:creationId xmlns:a16="http://schemas.microsoft.com/office/drawing/2014/main" id="{8C3D0100-3371-45A1-8612-EA95390E46C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597025" y="2251075"/>
            <a:ext cx="53975" cy="5873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2777" name="Line 9">
            <a:extLst>
              <a:ext uri="{FF2B5EF4-FFF2-40B4-BE49-F238E27FC236}">
                <a16:creationId xmlns:a16="http://schemas.microsoft.com/office/drawing/2014/main" id="{4911472C-394F-444A-B55E-AA4685358790}"/>
              </a:ext>
            </a:extLst>
          </p:cNvPr>
          <p:cNvSpPr>
            <a:spLocks noChangeShapeType="1"/>
          </p:cNvSpPr>
          <p:nvPr/>
        </p:nvSpPr>
        <p:spPr bwMode="auto">
          <a:xfrm>
            <a:off x="2684463" y="2705100"/>
            <a:ext cx="0" cy="326390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803" name="Line 35">
            <a:extLst>
              <a:ext uri="{FF2B5EF4-FFF2-40B4-BE49-F238E27FC236}">
                <a16:creationId xmlns:a16="http://schemas.microsoft.com/office/drawing/2014/main" id="{6C961CC5-7849-4575-AA9A-1465DB1B15AE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5938" y="2693988"/>
            <a:ext cx="0" cy="326390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2804" name="Rectangle 36">
            <a:extLst>
              <a:ext uri="{FF2B5EF4-FFF2-40B4-BE49-F238E27FC236}">
                <a16:creationId xmlns:a16="http://schemas.microsoft.com/office/drawing/2014/main" id="{EAC65290-F855-4263-9398-7F48175AE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3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32818" name="Rectangle 50">
            <a:extLst>
              <a:ext uri="{FF2B5EF4-FFF2-40B4-BE49-F238E27FC236}">
                <a16:creationId xmlns:a16="http://schemas.microsoft.com/office/drawing/2014/main" id="{10569A27-692B-4451-938E-50485444D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2717" y="3468687"/>
            <a:ext cx="641124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400" b="0" dirty="0">
                <a:latin typeface="MAC C Times" pitchFamily="18" charset="0"/>
              </a:rPr>
              <a:t>За определување на полето </a:t>
            </a:r>
            <a:r>
              <a:rPr lang="it-IT" altLang="LID4096" sz="2400" b="0" i="1" dirty="0">
                <a:latin typeface="MAC C Times" pitchFamily="18" charset="0"/>
              </a:rPr>
              <a:t>E</a:t>
            </a:r>
            <a:r>
              <a:rPr lang="it-IT" altLang="LID4096" sz="2400" b="0" dirty="0">
                <a:latin typeface="MAC C Times" pitchFamily="18" charset="0"/>
              </a:rPr>
              <a:t> </a:t>
            </a:r>
            <a:r>
              <a:rPr lang="mk-MK" altLang="LID4096" sz="2400" b="0" dirty="0">
                <a:latin typeface="MAC C Times" pitchFamily="18" charset="0"/>
              </a:rPr>
              <a:t>во внатрешноста </a:t>
            </a: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на сферата</a:t>
            </a:r>
            <a:r>
              <a:rPr lang="it-IT" altLang="LID4096" sz="2400" b="0" dirty="0">
                <a:latin typeface="MAC C Times" pitchFamily="18" charset="0"/>
              </a:rPr>
              <a:t>,  </a:t>
            </a:r>
            <a:r>
              <a:rPr lang="mk-MK" altLang="LID4096" sz="2400" b="0" dirty="0">
                <a:latin typeface="MAC C Times" pitchFamily="18" charset="0"/>
              </a:rPr>
              <a:t>за Гаусова површина А одбираме </a:t>
            </a:r>
            <a:r>
              <a:rPr lang="it-IT" altLang="LID4096" sz="2400" b="0" dirty="0">
                <a:latin typeface="MAC C Times" pitchFamily="18" charset="0"/>
              </a:rPr>
              <a:t> </a:t>
            </a:r>
            <a:endParaRPr lang="mk-MK" altLang="LID4096" sz="2400" b="0" dirty="0">
              <a:latin typeface="MAC C Times" pitchFamily="18" charset="0"/>
            </a:endParaRP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сфера со радиус</a:t>
            </a:r>
            <a:r>
              <a:rPr lang="it-IT" altLang="LID4096" sz="2400" b="0" dirty="0">
                <a:latin typeface="MAC C Times" pitchFamily="18" charset="0"/>
              </a:rPr>
              <a:t> </a:t>
            </a:r>
            <a:r>
              <a:rPr lang="it-IT" altLang="LID4096" sz="2400" b="0" i="1" dirty="0">
                <a:latin typeface="Times New Roman" panose="02020603050405020304" pitchFamily="18" charset="0"/>
              </a:rPr>
              <a:t>r</a:t>
            </a:r>
            <a:r>
              <a:rPr lang="it-IT" altLang="LID4096" sz="2400" b="0" dirty="0">
                <a:latin typeface="Times New Roman" panose="02020603050405020304" pitchFamily="18" charset="0"/>
              </a:rPr>
              <a:t>&lt;</a:t>
            </a:r>
            <a:r>
              <a:rPr lang="it-IT" altLang="LID4096" sz="2400" b="0" i="1" dirty="0">
                <a:latin typeface="Times New Roman" panose="02020603050405020304" pitchFamily="18" charset="0"/>
              </a:rPr>
              <a:t>r</a:t>
            </a:r>
            <a:r>
              <a:rPr lang="it-IT" altLang="LID4096" sz="2400" b="0" baseline="-25000" dirty="0">
                <a:latin typeface="Times New Roman" panose="02020603050405020304" pitchFamily="18" charset="0"/>
              </a:rPr>
              <a:t>0</a:t>
            </a:r>
          </a:p>
        </p:txBody>
      </p:sp>
      <p:sp>
        <p:nvSpPr>
          <p:cNvPr id="32820" name="Rectangle 52">
            <a:extLst>
              <a:ext uri="{FF2B5EF4-FFF2-40B4-BE49-F238E27FC236}">
                <a16:creationId xmlns:a16="http://schemas.microsoft.com/office/drawing/2014/main" id="{02690887-5B4D-449D-83E3-A42ED0F7E9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2819" name="Object 51">
            <a:extLst>
              <a:ext uri="{FF2B5EF4-FFF2-40B4-BE49-F238E27FC236}">
                <a16:creationId xmlns:a16="http://schemas.microsoft.com/office/drawing/2014/main" id="{C8CEC899-7EE6-4213-B277-E968FBD8CD0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73725" y="5126038"/>
          <a:ext cx="25400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63225" imgH="393529" progId="Equation.3">
                  <p:embed/>
                </p:oleObj>
              </mc:Choice>
              <mc:Fallback>
                <p:oleObj name="Equation" r:id="rId4" imgW="863225" imgH="393529" progId="Equation.3">
                  <p:embed/>
                  <p:pic>
                    <p:nvPicPr>
                      <p:cNvPr id="32819" name="Object 51">
                        <a:extLst>
                          <a:ext uri="{FF2B5EF4-FFF2-40B4-BE49-F238E27FC236}">
                            <a16:creationId xmlns:a16="http://schemas.microsoft.com/office/drawing/2014/main" id="{C8CEC899-7EE6-4213-B277-E968FBD8CD0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3725" y="5126038"/>
                        <a:ext cx="2540000" cy="12668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821" name="Oval 53">
            <a:extLst>
              <a:ext uri="{FF2B5EF4-FFF2-40B4-BE49-F238E27FC236}">
                <a16:creationId xmlns:a16="http://schemas.microsoft.com/office/drawing/2014/main" id="{0B410276-68A2-46C7-8AC0-DC8EACC8F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4300" y="5435600"/>
            <a:ext cx="698500" cy="723900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2822" name="Line 54">
            <a:extLst>
              <a:ext uri="{FF2B5EF4-FFF2-40B4-BE49-F238E27FC236}">
                <a16:creationId xmlns:a16="http://schemas.microsoft.com/office/drawing/2014/main" id="{8A91CC0F-6EA9-41AD-97CF-96B04AAFF81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765800" y="2374900"/>
            <a:ext cx="2197100" cy="31115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2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93" grpId="0"/>
      <p:bldP spid="32791" grpId="0"/>
      <p:bldP spid="328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5">
            <a:extLst>
              <a:ext uri="{FF2B5EF4-FFF2-40B4-BE49-F238E27FC236}">
                <a16:creationId xmlns:a16="http://schemas.microsoft.com/office/drawing/2014/main" id="{AD2EE6F0-6F15-4668-A67C-2B2D8262E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3796" name="Object 4">
            <a:extLst>
              <a:ext uri="{FF2B5EF4-FFF2-40B4-BE49-F238E27FC236}">
                <a16:creationId xmlns:a16="http://schemas.microsoft.com/office/drawing/2014/main" id="{13EAE51A-712B-46CA-997C-42E2BEDC22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09800" y="317500"/>
          <a:ext cx="2098675" cy="141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72808" imgH="457002" progId="Equation.3">
                  <p:embed/>
                </p:oleObj>
              </mc:Choice>
              <mc:Fallback>
                <p:oleObj name="Equation" r:id="rId2" imgW="672808" imgH="457002" progId="Equation.3">
                  <p:embed/>
                  <p:pic>
                    <p:nvPicPr>
                      <p:cNvPr id="33796" name="Object 4">
                        <a:extLst>
                          <a:ext uri="{FF2B5EF4-FFF2-40B4-BE49-F238E27FC236}">
                            <a16:creationId xmlns:a16="http://schemas.microsoft.com/office/drawing/2014/main" id="{13EAE51A-712B-46CA-997C-42E2BEDC222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317500"/>
                        <a:ext cx="2098675" cy="14192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9" name="Rectangle 7">
            <a:extLst>
              <a:ext uri="{FF2B5EF4-FFF2-40B4-BE49-F238E27FC236}">
                <a16:creationId xmlns:a16="http://schemas.microsoft.com/office/drawing/2014/main" id="{18F4DA39-9A1E-468E-8CBC-668B54758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725" y="1902203"/>
            <a:ext cx="6154185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LID4096" sz="2000" b="0" dirty="0">
                <a:latin typeface="MAC C Times" pitchFamily="18" charset="0"/>
                <a:cs typeface="Times New Roman" panose="02020603050405020304" pitchFamily="18" charset="0"/>
              </a:rPr>
              <a:t>По дефиниција, електричниот флукс низ оваа сфера е</a:t>
            </a:r>
            <a:r>
              <a:rPr lang="it-IT" altLang="LID4096" sz="2000" b="0" dirty="0">
                <a:latin typeface="MAC C Times" pitchFamily="18" charset="0"/>
                <a:cs typeface="Times New Roman" panose="02020603050405020304" pitchFamily="18" charset="0"/>
              </a:rPr>
              <a:t>:</a:t>
            </a:r>
            <a:r>
              <a:rPr lang="it-IT" altLang="LID4096" sz="1100" b="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endParaRPr lang="en-US" altLang="LID4096" sz="1100" b="0" dirty="0">
              <a:latin typeface="Tahoma" panose="020B0604030504040204" pitchFamily="34" charset="0"/>
            </a:endParaRPr>
          </a:p>
          <a:p>
            <a:pPr eaLnBrk="0" hangingPunct="0"/>
            <a:endParaRPr lang="en-US" altLang="LID4096" b="0" dirty="0">
              <a:latin typeface="Arial" panose="020B0604020202020204" pitchFamily="34" charset="0"/>
            </a:endParaRPr>
          </a:p>
        </p:txBody>
      </p:sp>
      <p:graphicFrame>
        <p:nvGraphicFramePr>
          <p:cNvPr id="33798" name="Object 6">
            <a:extLst>
              <a:ext uri="{FF2B5EF4-FFF2-40B4-BE49-F238E27FC236}">
                <a16:creationId xmlns:a16="http://schemas.microsoft.com/office/drawing/2014/main" id="{55EBB848-B03A-4726-A249-545B0EB8599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27225" y="2432050"/>
          <a:ext cx="3159125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61669" imgH="241195" progId="Equation.3">
                  <p:embed/>
                </p:oleObj>
              </mc:Choice>
              <mc:Fallback>
                <p:oleObj name="Equation" r:id="rId4" imgW="761669" imgH="241195" progId="Equation.3">
                  <p:embed/>
                  <p:pic>
                    <p:nvPicPr>
                      <p:cNvPr id="33798" name="Object 6">
                        <a:extLst>
                          <a:ext uri="{FF2B5EF4-FFF2-40B4-BE49-F238E27FC236}">
                            <a16:creationId xmlns:a16="http://schemas.microsoft.com/office/drawing/2014/main" id="{55EBB848-B03A-4726-A249-545B0EB859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7225" y="2432050"/>
                        <a:ext cx="3159125" cy="9874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0" name="Rectangle 8">
            <a:extLst>
              <a:ext uri="{FF2B5EF4-FFF2-40B4-BE49-F238E27FC236}">
                <a16:creationId xmlns:a16="http://schemas.microsoft.com/office/drawing/2014/main" id="{90F307D2-D701-4D56-A099-C135B24603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488" y="3686175"/>
            <a:ext cx="21907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altLang="LID4096" sz="1100" b="0">
                <a:latin typeface="MAC C Times" pitchFamily="18" charset="0"/>
                <a:cs typeface="Times New Roman" panose="02020603050405020304" pitchFamily="18" charset="0"/>
              </a:rPr>
              <a:t>,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33802" name="Rectangle 10">
            <a:extLst>
              <a:ext uri="{FF2B5EF4-FFF2-40B4-BE49-F238E27FC236}">
                <a16:creationId xmlns:a16="http://schemas.microsoft.com/office/drawing/2014/main" id="{566DD51A-19F1-4028-A0C8-DED0B55B2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2725" y="3649733"/>
            <a:ext cx="30717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LID4096" sz="2000" b="0" dirty="0">
                <a:latin typeface="MAC C Times" pitchFamily="18" charset="0"/>
                <a:cs typeface="Times New Roman" panose="02020603050405020304" pitchFamily="18" charset="0"/>
              </a:rPr>
              <a:t>Според теоремата на Гаус</a:t>
            </a:r>
            <a:r>
              <a:rPr lang="it-IT" altLang="LID4096" sz="2000" b="0" dirty="0">
                <a:latin typeface="MAC C Times" pitchFamily="18" charset="0"/>
                <a:cs typeface="Times New Roman" panose="02020603050405020304" pitchFamily="18" charset="0"/>
              </a:rPr>
              <a:t>:</a:t>
            </a:r>
            <a:endParaRPr lang="en-US" altLang="LID4096" sz="2000" b="0" dirty="0">
              <a:latin typeface="Tahoma" panose="020B0604030504040204" pitchFamily="34" charset="0"/>
            </a:endParaRPr>
          </a:p>
          <a:p>
            <a:pPr eaLnBrk="0" hangingPunct="0"/>
            <a:endParaRPr lang="en-US" altLang="LID4096" sz="2000" b="0" dirty="0">
              <a:latin typeface="Arial" panose="020B0604020202020204" pitchFamily="34" charset="0"/>
            </a:endParaRPr>
          </a:p>
        </p:txBody>
      </p:sp>
      <p:graphicFrame>
        <p:nvGraphicFramePr>
          <p:cNvPr id="33801" name="Object 9">
            <a:extLst>
              <a:ext uri="{FF2B5EF4-FFF2-40B4-BE49-F238E27FC236}">
                <a16:creationId xmlns:a16="http://schemas.microsoft.com/office/drawing/2014/main" id="{B5BE7B5F-28D9-4CC5-B0A1-B41BD924CEE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18225" y="3089275"/>
          <a:ext cx="1854200" cy="1452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71252" imgH="444307" progId="Equation.3">
                  <p:embed/>
                </p:oleObj>
              </mc:Choice>
              <mc:Fallback>
                <p:oleObj name="Equation" r:id="rId6" imgW="571252" imgH="444307" progId="Equation.3">
                  <p:embed/>
                  <p:pic>
                    <p:nvPicPr>
                      <p:cNvPr id="33801" name="Object 9">
                        <a:extLst>
                          <a:ext uri="{FF2B5EF4-FFF2-40B4-BE49-F238E27FC236}">
                            <a16:creationId xmlns:a16="http://schemas.microsoft.com/office/drawing/2014/main" id="{B5BE7B5F-28D9-4CC5-B0A1-B41BD924CEE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8225" y="3089275"/>
                        <a:ext cx="1854200" cy="1452563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3" name="Rectangle 11">
            <a:extLst>
              <a:ext uri="{FF2B5EF4-FFF2-40B4-BE49-F238E27FC236}">
                <a16:creationId xmlns:a16="http://schemas.microsoft.com/office/drawing/2014/main" id="{D69E27BF-00A8-4224-A376-CCCE54A53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488" y="3790950"/>
            <a:ext cx="21907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altLang="LID4096" sz="1100" b="0">
                <a:latin typeface="MAC C Times" pitchFamily="18" charset="0"/>
                <a:cs typeface="Times New Roman" panose="02020603050405020304" pitchFamily="18" charset="0"/>
              </a:rPr>
              <a:t>.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33805" name="Rectangle 13">
            <a:extLst>
              <a:ext uri="{FF2B5EF4-FFF2-40B4-BE49-F238E27FC236}">
                <a16:creationId xmlns:a16="http://schemas.microsoft.com/office/drawing/2014/main" id="{FE5A0BA5-2AD6-4563-85D2-62A198150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3804" name="Object 12">
            <a:extLst>
              <a:ext uri="{FF2B5EF4-FFF2-40B4-BE49-F238E27FC236}">
                <a16:creationId xmlns:a16="http://schemas.microsoft.com/office/drawing/2014/main" id="{5ED02B9C-1295-4412-ABD6-C9ADB3D7417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41400" y="5018088"/>
          <a:ext cx="5395913" cy="150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536700" imgH="431800" progId="Equation.3">
                  <p:embed/>
                </p:oleObj>
              </mc:Choice>
              <mc:Fallback>
                <p:oleObj name="Equation" r:id="rId8" imgW="1536700" imgH="431800" progId="Equation.3">
                  <p:embed/>
                  <p:pic>
                    <p:nvPicPr>
                      <p:cNvPr id="33804" name="Object 12">
                        <a:extLst>
                          <a:ext uri="{FF2B5EF4-FFF2-40B4-BE49-F238E27FC236}">
                            <a16:creationId xmlns:a16="http://schemas.microsoft.com/office/drawing/2014/main" id="{5ED02B9C-1295-4412-ABD6-C9ADB3D7417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1400" y="5018088"/>
                        <a:ext cx="5395913" cy="15081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6" name="Oval 14">
            <a:extLst>
              <a:ext uri="{FF2B5EF4-FFF2-40B4-BE49-F238E27FC236}">
                <a16:creationId xmlns:a16="http://schemas.microsoft.com/office/drawing/2014/main" id="{E497A900-0244-43E5-B8D6-30A3363E4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2800" y="3314700"/>
            <a:ext cx="1016000" cy="977900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3807" name="Oval 15">
            <a:extLst>
              <a:ext uri="{FF2B5EF4-FFF2-40B4-BE49-F238E27FC236}">
                <a16:creationId xmlns:a16="http://schemas.microsoft.com/office/drawing/2014/main" id="{EFF6A9EA-2CF7-4D87-B5AF-0DFA8E2E1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7700" y="2374900"/>
            <a:ext cx="1016000" cy="977900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3808" name="Line 16">
            <a:extLst>
              <a:ext uri="{FF2B5EF4-FFF2-40B4-BE49-F238E27FC236}">
                <a16:creationId xmlns:a16="http://schemas.microsoft.com/office/drawing/2014/main" id="{71F565B8-BF27-45E5-AD5E-DD511BA6F12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79700" y="3251200"/>
            <a:ext cx="3213100" cy="4699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3809" name="Oval 17">
            <a:extLst>
              <a:ext uri="{FF2B5EF4-FFF2-40B4-BE49-F238E27FC236}">
                <a16:creationId xmlns:a16="http://schemas.microsoft.com/office/drawing/2014/main" id="{DCF0023F-9E70-49FC-8A32-BD05BF5E4B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5500" y="5321300"/>
            <a:ext cx="762000" cy="7747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/>
      <p:bldP spid="3380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AutoShape 4">
            <a:extLst>
              <a:ext uri="{FF2B5EF4-FFF2-40B4-BE49-F238E27FC236}">
                <a16:creationId xmlns:a16="http://schemas.microsoft.com/office/drawing/2014/main" id="{84D8858F-DD89-4D84-9D1D-ADD3FBB36FBA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876300" y="1768475"/>
            <a:ext cx="3654425" cy="464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21" name="Oval 5">
            <a:extLst>
              <a:ext uri="{FF2B5EF4-FFF2-40B4-BE49-F238E27FC236}">
                <a16:creationId xmlns:a16="http://schemas.microsoft.com/office/drawing/2014/main" id="{61BED278-B81D-4245-8006-325CB822DE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" y="1774825"/>
            <a:ext cx="1798638" cy="1970088"/>
          </a:xfrm>
          <a:prstGeom prst="ellipse">
            <a:avLst/>
          </a:prstGeom>
          <a:solidFill>
            <a:srgbClr val="FF7C8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4822" name="Oval 6">
            <a:extLst>
              <a:ext uri="{FF2B5EF4-FFF2-40B4-BE49-F238E27FC236}">
                <a16:creationId xmlns:a16="http://schemas.microsoft.com/office/drawing/2014/main" id="{7BBB1ABC-5FFC-4AC5-90C9-0A06CA1F0C3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754188" y="2693988"/>
            <a:ext cx="55562" cy="5873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4823" name="Oval 7">
            <a:extLst>
              <a:ext uri="{FF2B5EF4-FFF2-40B4-BE49-F238E27FC236}">
                <a16:creationId xmlns:a16="http://schemas.microsoft.com/office/drawing/2014/main" id="{CA40E647-69B8-4512-9EAF-1F344C5254A1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316038" y="2225675"/>
            <a:ext cx="976312" cy="1069975"/>
          </a:xfrm>
          <a:prstGeom prst="ellips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24" name="Line 8">
            <a:extLst>
              <a:ext uri="{FF2B5EF4-FFF2-40B4-BE49-F238E27FC236}">
                <a16:creationId xmlns:a16="http://schemas.microsoft.com/office/drawing/2014/main" id="{E112E1EB-4682-4F16-AE20-D6781B6E23B0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3844925"/>
            <a:ext cx="0" cy="2130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25" name="Line 9">
            <a:extLst>
              <a:ext uri="{FF2B5EF4-FFF2-40B4-BE49-F238E27FC236}">
                <a16:creationId xmlns:a16="http://schemas.microsoft.com/office/drawing/2014/main" id="{EA643478-10E6-4A25-8C9B-CBA48CA626A4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2724150"/>
            <a:ext cx="8985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26" name="Line 10">
            <a:extLst>
              <a:ext uri="{FF2B5EF4-FFF2-40B4-BE49-F238E27FC236}">
                <a16:creationId xmlns:a16="http://schemas.microsoft.com/office/drawing/2014/main" id="{5D70A968-27F6-47FE-8769-E8C20F38EE0B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4914900"/>
            <a:ext cx="933450" cy="1588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27" name="Line 11">
            <a:extLst>
              <a:ext uri="{FF2B5EF4-FFF2-40B4-BE49-F238E27FC236}">
                <a16:creationId xmlns:a16="http://schemas.microsoft.com/office/drawing/2014/main" id="{C9E84779-20BA-48E2-B573-A1F4486CD7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92288" y="4914900"/>
            <a:ext cx="898525" cy="103505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28" name="Line 12">
            <a:extLst>
              <a:ext uri="{FF2B5EF4-FFF2-40B4-BE49-F238E27FC236}">
                <a16:creationId xmlns:a16="http://schemas.microsoft.com/office/drawing/2014/main" id="{1B6C34B7-8A49-42BF-8F80-85932C89011B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5962650"/>
            <a:ext cx="2743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29" name="Text Box 13">
            <a:extLst>
              <a:ext uri="{FF2B5EF4-FFF2-40B4-BE49-F238E27FC236}">
                <a16:creationId xmlns:a16="http://schemas.microsoft.com/office/drawing/2014/main" id="{6A0E615B-BBE0-4834-9CEC-AC25D08E2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6238" y="3216275"/>
            <a:ext cx="5857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600" b="0" i="1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endParaRPr lang="en-US" altLang="LID4096" sz="1600" b="0">
              <a:latin typeface="Arial" panose="020B0604020202020204" pitchFamily="34" charset="0"/>
            </a:endParaRPr>
          </a:p>
        </p:txBody>
      </p:sp>
      <p:sp>
        <p:nvSpPr>
          <p:cNvPr id="34830" name="Text Box 14">
            <a:extLst>
              <a:ext uri="{FF2B5EF4-FFF2-40B4-BE49-F238E27FC236}">
                <a16:creationId xmlns:a16="http://schemas.microsoft.com/office/drawing/2014/main" id="{A5152B42-829D-4C7C-B8AA-5EE74FD658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6363" y="1968500"/>
            <a:ext cx="9413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r&gt;r</a:t>
            </a:r>
            <a:r>
              <a:rPr lang="en-US" altLang="LID4096" sz="20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4831" name="Text Box 15">
            <a:extLst>
              <a:ext uri="{FF2B5EF4-FFF2-40B4-BE49-F238E27FC236}">
                <a16:creationId xmlns:a16="http://schemas.microsoft.com/office/drawing/2014/main" id="{B2F3EA6B-A5AE-43D8-9DA2-D992858E9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6225" y="2279650"/>
            <a:ext cx="7302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600" b="0" i="1">
                <a:latin typeface="Arial" panose="020B0604020202020204" pitchFamily="34" charset="0"/>
                <a:cs typeface="Times New Roman" panose="02020603050405020304" pitchFamily="18" charset="0"/>
              </a:rPr>
              <a:t>r&lt;r</a:t>
            </a:r>
            <a:r>
              <a:rPr lang="en-US" altLang="LID4096" sz="16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1600" b="0">
              <a:latin typeface="Arial" panose="020B0604020202020204" pitchFamily="34" charset="0"/>
            </a:endParaRPr>
          </a:p>
        </p:txBody>
      </p:sp>
      <p:sp>
        <p:nvSpPr>
          <p:cNvPr id="34832" name="Line 16">
            <a:extLst>
              <a:ext uri="{FF2B5EF4-FFF2-40B4-BE49-F238E27FC236}">
                <a16:creationId xmlns:a16="http://schemas.microsoft.com/office/drawing/2014/main" id="{84D14E49-75AF-469F-88EE-89D95C775AD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612900" y="2255838"/>
            <a:ext cx="168275" cy="4429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33" name="Line 17">
            <a:extLst>
              <a:ext uri="{FF2B5EF4-FFF2-40B4-BE49-F238E27FC236}">
                <a16:creationId xmlns:a16="http://schemas.microsoft.com/office/drawing/2014/main" id="{B94D2980-71BE-4B30-AF64-FD1953166C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81175" y="2378075"/>
            <a:ext cx="1641475" cy="33337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34" name="Text Box 18">
            <a:extLst>
              <a:ext uri="{FF2B5EF4-FFF2-40B4-BE49-F238E27FC236}">
                <a16:creationId xmlns:a16="http://schemas.microsoft.com/office/drawing/2014/main" id="{E3130D68-3872-4C45-8203-E4CC75045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4250" y="2624138"/>
            <a:ext cx="58420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6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16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1600" b="0">
              <a:latin typeface="Arial" panose="020B0604020202020204" pitchFamily="34" charset="0"/>
            </a:endParaRPr>
          </a:p>
        </p:txBody>
      </p:sp>
      <p:sp>
        <p:nvSpPr>
          <p:cNvPr id="34835" name="Text Box 19">
            <a:extLst>
              <a:ext uri="{FF2B5EF4-FFF2-40B4-BE49-F238E27FC236}">
                <a16:creationId xmlns:a16="http://schemas.microsoft.com/office/drawing/2014/main" id="{9D606994-2D92-41E2-806B-7EC4DCA712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925" y="5913438"/>
            <a:ext cx="5842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 baseline="-3000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4836" name="Text Box 20">
            <a:extLst>
              <a:ext uri="{FF2B5EF4-FFF2-40B4-BE49-F238E27FC236}">
                <a16:creationId xmlns:a16="http://schemas.microsoft.com/office/drawing/2014/main" id="{805385D7-ACB9-49EA-AF49-D70DD0C9F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5863" y="5913438"/>
            <a:ext cx="5857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4837" name="Oval 21">
            <a:extLst>
              <a:ext uri="{FF2B5EF4-FFF2-40B4-BE49-F238E27FC236}">
                <a16:creationId xmlns:a16="http://schemas.microsoft.com/office/drawing/2014/main" id="{6D47BB7C-D45B-4B9B-9FDF-313947EEBE6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373438" y="2336800"/>
            <a:ext cx="53975" cy="5873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4838" name="Text Box 22">
            <a:extLst>
              <a:ext uri="{FF2B5EF4-FFF2-40B4-BE49-F238E27FC236}">
                <a16:creationId xmlns:a16="http://schemas.microsoft.com/office/drawing/2014/main" id="{7558E329-85C5-4C78-B745-19FE57267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413" y="3871913"/>
            <a:ext cx="8318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4839" name="Freeform 23">
            <a:extLst>
              <a:ext uri="{FF2B5EF4-FFF2-40B4-BE49-F238E27FC236}">
                <a16:creationId xmlns:a16="http://schemas.microsoft.com/office/drawing/2014/main" id="{5A09FD31-01D4-4CC5-8A71-7499E7024A5C}"/>
              </a:ext>
            </a:extLst>
          </p:cNvPr>
          <p:cNvSpPr>
            <a:spLocks/>
          </p:cNvSpPr>
          <p:nvPr/>
        </p:nvSpPr>
        <p:spPr bwMode="auto">
          <a:xfrm>
            <a:off x="2690813" y="4927600"/>
            <a:ext cx="1665287" cy="949325"/>
          </a:xfrm>
          <a:custGeom>
            <a:avLst/>
            <a:gdLst>
              <a:gd name="T0" fmla="*/ 0 w 2250"/>
              <a:gd name="T1" fmla="*/ 0 h 1200"/>
              <a:gd name="T2" fmla="*/ 525 w 2250"/>
              <a:gd name="T3" fmla="*/ 600 h 1200"/>
              <a:gd name="T4" fmla="*/ 1320 w 2250"/>
              <a:gd name="T5" fmla="*/ 990 h 1200"/>
              <a:gd name="T6" fmla="*/ 1875 w 2250"/>
              <a:gd name="T7" fmla="*/ 1140 h 1200"/>
              <a:gd name="T8" fmla="*/ 2250 w 2250"/>
              <a:gd name="T9" fmla="*/ 1200 h 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0" h="1200">
                <a:moveTo>
                  <a:pt x="0" y="0"/>
                </a:moveTo>
                <a:cubicBezTo>
                  <a:pt x="87" y="100"/>
                  <a:pt x="305" y="435"/>
                  <a:pt x="525" y="600"/>
                </a:cubicBezTo>
                <a:cubicBezTo>
                  <a:pt x="745" y="765"/>
                  <a:pt x="1095" y="900"/>
                  <a:pt x="1320" y="990"/>
                </a:cubicBezTo>
                <a:cubicBezTo>
                  <a:pt x="1545" y="1080"/>
                  <a:pt x="1720" y="1105"/>
                  <a:pt x="1875" y="1140"/>
                </a:cubicBezTo>
                <a:cubicBezTo>
                  <a:pt x="2030" y="1175"/>
                  <a:pt x="2172" y="1187"/>
                  <a:pt x="2250" y="1200"/>
                </a:cubicBezTo>
              </a:path>
            </a:pathLst>
          </a:custGeom>
          <a:noFill/>
          <a:ln w="28575" cmpd="sng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40" name="Text Box 24">
            <a:extLst>
              <a:ext uri="{FF2B5EF4-FFF2-40B4-BE49-F238E27FC236}">
                <a16:creationId xmlns:a16="http://schemas.microsoft.com/office/drawing/2014/main" id="{98DF50CD-3613-4525-9DE5-3AB1EBE27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4800" y="4968875"/>
            <a:ext cx="10858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~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4841" name="Text Box 25">
            <a:extLst>
              <a:ext uri="{FF2B5EF4-FFF2-40B4-BE49-F238E27FC236}">
                <a16:creationId xmlns:a16="http://schemas.microsoft.com/office/drawing/2014/main" id="{0D17C976-EEAB-4B83-AA2D-5A2A78D69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338" y="5005388"/>
            <a:ext cx="13144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~1/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 i="1" baseline="30000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34842" name="Text Box 26">
            <a:extLst>
              <a:ext uri="{FF2B5EF4-FFF2-40B4-BE49-F238E27FC236}">
                <a16:creationId xmlns:a16="http://schemas.microsoft.com/office/drawing/2014/main" id="{FD90BE76-BACC-459E-A4FD-5AA1CACA1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1288" y="5888038"/>
            <a:ext cx="5842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200" b="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34843" name="Text Box 27">
            <a:extLst>
              <a:ext uri="{FF2B5EF4-FFF2-40B4-BE49-F238E27FC236}">
                <a16:creationId xmlns:a16="http://schemas.microsoft.com/office/drawing/2014/main" id="{8DA5BC38-8432-49E6-8889-3C0FF918A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1288" y="2673350"/>
            <a:ext cx="58420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200" b="0">
                <a:latin typeface="Arial" panose="020B0604020202020204" pitchFamily="34" charset="0"/>
                <a:cs typeface="Times New Roman" panose="02020603050405020304" pitchFamily="18" charset="0"/>
              </a:rPr>
              <a:t>O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34844" name="Oval 28">
            <a:extLst>
              <a:ext uri="{FF2B5EF4-FFF2-40B4-BE49-F238E27FC236}">
                <a16:creationId xmlns:a16="http://schemas.microsoft.com/office/drawing/2014/main" id="{0B1A9183-94A1-471F-BB7F-AB62116F3B5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597025" y="2251075"/>
            <a:ext cx="53975" cy="5873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34845" name="Line 29">
            <a:extLst>
              <a:ext uri="{FF2B5EF4-FFF2-40B4-BE49-F238E27FC236}">
                <a16:creationId xmlns:a16="http://schemas.microsoft.com/office/drawing/2014/main" id="{9DDE69B2-E337-4ADD-9D88-15C2DE61F43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84463" y="2705100"/>
            <a:ext cx="0" cy="326390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46" name="Line 30">
            <a:extLst>
              <a:ext uri="{FF2B5EF4-FFF2-40B4-BE49-F238E27FC236}">
                <a16:creationId xmlns:a16="http://schemas.microsoft.com/office/drawing/2014/main" id="{FA189316-2DFC-42DB-8C32-51A6F2DC3E72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5938" y="2693988"/>
            <a:ext cx="0" cy="326390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47" name="Rectangle 31">
            <a:extLst>
              <a:ext uri="{FF2B5EF4-FFF2-40B4-BE49-F238E27FC236}">
                <a16:creationId xmlns:a16="http://schemas.microsoft.com/office/drawing/2014/main" id="{9A47252A-8A4E-4EA9-9E23-7C057C9B8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7988" y="689144"/>
            <a:ext cx="743030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000" b="0" dirty="0">
                <a:latin typeface="MAC C Times" pitchFamily="18" charset="0"/>
              </a:rPr>
              <a:t>За точките во внатрешноста на сферата полето линеарно расте со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</a:rPr>
              <a:t>растојанието</a:t>
            </a:r>
            <a:r>
              <a:rPr lang="en-US" altLang="LID4096" sz="2000" b="0" dirty="0">
                <a:latin typeface="MAC C Times" pitchFamily="18" charset="0"/>
              </a:rPr>
              <a:t>.</a:t>
            </a:r>
          </a:p>
          <a:p>
            <a:pPr algn="ctr"/>
            <a:r>
              <a:rPr lang="mk-MK" altLang="LID4096" sz="2000" b="0" i="1" dirty="0">
                <a:latin typeface="Tahoma" panose="020B0604030504040204" pitchFamily="34" charset="0"/>
              </a:rPr>
              <a:t> за </a:t>
            </a:r>
            <a:r>
              <a:rPr lang="en-US" altLang="LID4096" sz="2000" b="0" i="1" dirty="0">
                <a:latin typeface="Tahoma" panose="020B0604030504040204" pitchFamily="34" charset="0"/>
              </a:rPr>
              <a:t>r</a:t>
            </a:r>
            <a:r>
              <a:rPr lang="en-US" altLang="LID4096" sz="2000" b="0" dirty="0">
                <a:latin typeface="Tahoma" panose="020B0604030504040204" pitchFamily="34" charset="0"/>
              </a:rPr>
              <a:t>=0 </a:t>
            </a:r>
            <a:r>
              <a:rPr lang="mk-MK" altLang="LID4096" sz="2000" b="0" dirty="0">
                <a:latin typeface="MAC C Times" pitchFamily="18" charset="0"/>
              </a:rPr>
              <a:t>и</a:t>
            </a:r>
            <a:r>
              <a:rPr lang="en-US" altLang="LID4096" sz="2000" b="0" dirty="0">
                <a:latin typeface="Tahoma" panose="020B0604030504040204" pitchFamily="34" charset="0"/>
              </a:rPr>
              <a:t> </a:t>
            </a:r>
            <a:r>
              <a:rPr lang="en-US" altLang="LID4096" sz="2000" b="0" i="1" dirty="0">
                <a:latin typeface="Tahoma" panose="020B0604030504040204" pitchFamily="34" charset="0"/>
              </a:rPr>
              <a:t>E</a:t>
            </a:r>
            <a:r>
              <a:rPr lang="en-US" altLang="LID4096" sz="2000" b="0" dirty="0">
                <a:latin typeface="Tahoma" panose="020B0604030504040204" pitchFamily="34" charset="0"/>
              </a:rPr>
              <a:t>=0.</a:t>
            </a:r>
          </a:p>
        </p:txBody>
      </p:sp>
      <p:sp>
        <p:nvSpPr>
          <p:cNvPr id="34849" name="Rectangle 33">
            <a:extLst>
              <a:ext uri="{FF2B5EF4-FFF2-40B4-BE49-F238E27FC236}">
                <a16:creationId xmlns:a16="http://schemas.microsoft.com/office/drawing/2014/main" id="{C6693C80-354D-4B68-9AED-109319A74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6141" y="1994169"/>
            <a:ext cx="579312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altLang="LID4096" sz="2000" b="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mk-MK" altLang="LID4096" sz="2000" b="0" dirty="0">
                <a:latin typeface="MAC C Times" pitchFamily="18" charset="0"/>
                <a:cs typeface="Times New Roman" panose="02020603050405020304" pitchFamily="18" charset="0"/>
              </a:rPr>
              <a:t>За сите</a:t>
            </a:r>
            <a:r>
              <a:rPr lang="en-US" altLang="LID4096" sz="2000" b="0" i="1" dirty="0">
                <a:latin typeface="Tahoma" panose="020B060403050404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 dirty="0">
                <a:latin typeface="MAC C Times" pitchFamily="18" charset="0"/>
                <a:cs typeface="Times New Roman" panose="02020603050405020304" pitchFamily="18" charset="0"/>
              </a:rPr>
              <a:t>&gt; </a:t>
            </a:r>
            <a:r>
              <a:rPr lang="en-US" altLang="LID4096" sz="2000" b="0" i="1" dirty="0">
                <a:latin typeface="Tahoma" panose="020B060403050404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 baseline="-30000" dirty="0">
                <a:latin typeface="MAC C Times" pitchFamily="18" charset="0"/>
                <a:cs typeface="Times New Roman" panose="02020603050405020304" pitchFamily="18" charset="0"/>
              </a:rPr>
              <a:t>0</a:t>
            </a:r>
            <a:r>
              <a:rPr lang="en-US" altLang="LID4096" sz="2000" b="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mk-MK" altLang="LID4096" sz="2000" b="0" dirty="0">
                <a:latin typeface="MAC C Times" pitchFamily="18" charset="0"/>
                <a:cs typeface="Times New Roman" panose="02020603050405020304" pitchFamily="18" charset="0"/>
              </a:rPr>
              <a:t>полето е исто како и во претходно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  <a:cs typeface="Times New Roman" panose="02020603050405020304" pitchFamily="18" charset="0"/>
              </a:rPr>
              <a:t>објаснетиот случај Бидејќи станува збор за сферно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  <a:cs typeface="Times New Roman" panose="02020603050405020304" pitchFamily="18" charset="0"/>
              </a:rPr>
              <a:t>симетрична распределба </a:t>
            </a:r>
          </a:p>
          <a:p>
            <a:pPr algn="ctr"/>
            <a:r>
              <a:rPr lang="mk-MK" altLang="LID4096" sz="2000" b="0" dirty="0">
                <a:latin typeface="MAC C Times" pitchFamily="18" charset="0"/>
                <a:cs typeface="Times New Roman" panose="02020603050405020304" pitchFamily="18" charset="0"/>
              </a:rPr>
              <a:t>На полнежите во волуменот на сферата</a:t>
            </a:r>
          </a:p>
        </p:txBody>
      </p:sp>
      <p:sp>
        <p:nvSpPr>
          <p:cNvPr id="34850" name="Rectangle 34">
            <a:extLst>
              <a:ext uri="{FF2B5EF4-FFF2-40B4-BE49-F238E27FC236}">
                <a16:creationId xmlns:a16="http://schemas.microsoft.com/office/drawing/2014/main" id="{F43CEA90-E827-43E2-ADA9-9A7F3477B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22375" y="3573463"/>
            <a:ext cx="175577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altLang="LID4096" sz="1100">
              <a:latin typeface="MAC C Times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LID4096" sz="1100">
                <a:latin typeface="MAC C Times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34852" name="Rectangle 36">
            <a:extLst>
              <a:ext uri="{FF2B5EF4-FFF2-40B4-BE49-F238E27FC236}">
                <a16:creationId xmlns:a16="http://schemas.microsoft.com/office/drawing/2014/main" id="{A0550A95-2971-40F0-98F0-0C67F0D7A1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4851" name="Object 35">
            <a:extLst>
              <a:ext uri="{FF2B5EF4-FFF2-40B4-BE49-F238E27FC236}">
                <a16:creationId xmlns:a16="http://schemas.microsoft.com/office/drawing/2014/main" id="{0AC61911-46DC-476E-8C22-01A79EE0E9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27600" y="3644900"/>
          <a:ext cx="3279775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460500" imgH="457200" progId="Equation.3">
                  <p:embed/>
                </p:oleObj>
              </mc:Choice>
              <mc:Fallback>
                <p:oleObj name="Equation" r:id="rId2" imgW="1460500" imgH="457200" progId="Equation.3">
                  <p:embed/>
                  <p:pic>
                    <p:nvPicPr>
                      <p:cNvPr id="34851" name="Object 35">
                        <a:extLst>
                          <a:ext uri="{FF2B5EF4-FFF2-40B4-BE49-F238E27FC236}">
                            <a16:creationId xmlns:a16="http://schemas.microsoft.com/office/drawing/2014/main" id="{0AC61911-46DC-476E-8C22-01A79EE0E92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7600" y="3644900"/>
                        <a:ext cx="3279775" cy="102870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53" name="Oval 37">
            <a:extLst>
              <a:ext uri="{FF2B5EF4-FFF2-40B4-BE49-F238E27FC236}">
                <a16:creationId xmlns:a16="http://schemas.microsoft.com/office/drawing/2014/main" id="{BAB8B789-9FAC-41AC-BE17-9C9615407B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530600"/>
            <a:ext cx="635000" cy="1397000"/>
          </a:xfrm>
          <a:prstGeom prst="ellipse">
            <a:avLst/>
          </a:prstGeom>
          <a:noFill/>
          <a:ln w="381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4854" name="Line 38">
            <a:extLst>
              <a:ext uri="{FF2B5EF4-FFF2-40B4-BE49-F238E27FC236}">
                <a16:creationId xmlns:a16="http://schemas.microsoft.com/office/drawing/2014/main" id="{9BE78F19-B7F5-4674-847C-686AAA4FBE0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975100" y="4711700"/>
            <a:ext cx="3797300" cy="584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4855" name="Oval 39">
            <a:extLst>
              <a:ext uri="{FF2B5EF4-FFF2-40B4-BE49-F238E27FC236}">
                <a16:creationId xmlns:a16="http://schemas.microsoft.com/office/drawing/2014/main" id="{3463C1ED-51A3-46A0-88AF-07412B6E4016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95250" y="1046163"/>
            <a:ext cx="3365500" cy="3365500"/>
          </a:xfrm>
          <a:prstGeom prst="ellips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4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4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9" grpId="0"/>
      <p:bldP spid="34840" grpId="0"/>
      <p:bldP spid="34841" grpId="0"/>
      <p:bldP spid="3484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44294DC-4FCF-40DE-8494-5DD4AB80DF2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LID4096" sz="3200" b="0" dirty="0">
                <a:latin typeface="MAC C Times" pitchFamily="18" charset="0"/>
              </a:rPr>
              <a:t>2.3.4. </a:t>
            </a:r>
            <a:r>
              <a:rPr lang="mk-MK" altLang="LID4096" sz="3200" b="0" dirty="0">
                <a:latin typeface="MAC C Times" pitchFamily="18" charset="0"/>
              </a:rPr>
              <a:t>Електрично поле на бескрајно долг линијски спроводник</a:t>
            </a:r>
            <a:endParaRPr lang="en-US" altLang="LID4096" sz="3200" b="0" dirty="0">
              <a:latin typeface="MAC C Times" pitchFamily="18" charset="0"/>
            </a:endParaRPr>
          </a:p>
        </p:txBody>
      </p:sp>
      <p:sp>
        <p:nvSpPr>
          <p:cNvPr id="35845" name="Rectangle 5">
            <a:extLst>
              <a:ext uri="{FF2B5EF4-FFF2-40B4-BE49-F238E27FC236}">
                <a16:creationId xmlns:a16="http://schemas.microsoft.com/office/drawing/2014/main" id="{2910D960-6FEC-40F0-ABBD-E84597B9C8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14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5844" name="Object 4">
            <a:extLst>
              <a:ext uri="{FF2B5EF4-FFF2-40B4-BE49-F238E27FC236}">
                <a16:creationId xmlns:a16="http://schemas.microsoft.com/office/drawing/2014/main" id="{7B22F338-9CE0-40B8-9D69-8D2C6111FE7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4613" y="1373188"/>
          <a:ext cx="3444875" cy="455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2171880" imgH="2857680" progId="Word.Picture.8">
                  <p:embed/>
                </p:oleObj>
              </mc:Choice>
              <mc:Fallback>
                <p:oleObj name="Picture" r:id="rId2" imgW="2171880" imgH="2857680" progId="Word.Picture.8">
                  <p:embed/>
                  <p:pic>
                    <p:nvPicPr>
                      <p:cNvPr id="35844" name="Object 4">
                        <a:extLst>
                          <a:ext uri="{FF2B5EF4-FFF2-40B4-BE49-F238E27FC236}">
                            <a16:creationId xmlns:a16="http://schemas.microsoft.com/office/drawing/2014/main" id="{7B22F338-9CE0-40B8-9D69-8D2C6111FE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3" y="1373188"/>
                        <a:ext cx="3444875" cy="45529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7" name="Rectangle 7">
            <a:extLst>
              <a:ext uri="{FF2B5EF4-FFF2-40B4-BE49-F238E27FC236}">
                <a16:creationId xmlns:a16="http://schemas.microsoft.com/office/drawing/2014/main" id="{CFA99847-A8B5-441C-A19B-526AA4D4C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9793" y="1547208"/>
            <a:ext cx="624671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mk-MK" altLang="LID4096" sz="2400" b="0" dirty="0">
                <a:latin typeface="MAC C Times" pitchFamily="18" charset="0"/>
              </a:rPr>
              <a:t>Гаусова површина: Цилиндар</a:t>
            </a: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Низ базисите не поминува нитиу една силова </a:t>
            </a: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Линија па флуксот е 0.</a:t>
            </a:r>
          </a:p>
          <a:p>
            <a:pPr algn="ctr"/>
            <a:r>
              <a:rPr lang="mk-MK" altLang="LID4096" sz="2400" b="0" dirty="0">
                <a:latin typeface="MAC C Times" pitchFamily="18" charset="0"/>
              </a:rPr>
              <a:t>Ноз обвивката со плоштина </a:t>
            </a:r>
            <a:r>
              <a:rPr lang="it-IT" altLang="LID4096" sz="2400" b="0" dirty="0">
                <a:latin typeface="MAC C Times" pitchFamily="18" charset="0"/>
              </a:rPr>
              <a:t>2</a:t>
            </a:r>
            <a:r>
              <a:rPr lang="en-US" altLang="LID4096" sz="2400" b="0" i="1" dirty="0">
                <a:latin typeface="Arial" panose="020B0604020202020204" pitchFamily="34" charset="0"/>
              </a:rPr>
              <a:t>r</a:t>
            </a:r>
            <a:r>
              <a:rPr lang="en-US" altLang="LID4096" sz="2400" b="0" dirty="0">
                <a:latin typeface="MAC C Times" pitchFamily="18" charset="0"/>
                <a:sym typeface="Symbol" panose="05050102010706020507" pitchFamily="18" charset="2"/>
              </a:rPr>
              <a:t></a:t>
            </a:r>
            <a:r>
              <a:rPr lang="it-IT" altLang="LID4096" sz="2400" b="0" i="1" dirty="0">
                <a:latin typeface="Arial" panose="020B0604020202020204" pitchFamily="34" charset="0"/>
              </a:rPr>
              <a:t>h</a:t>
            </a:r>
            <a:r>
              <a:rPr lang="en-US" altLang="LID4096" b="0" dirty="0">
                <a:latin typeface="Tahoma" panose="020B0604030504040204" pitchFamily="34" charset="0"/>
              </a:rPr>
              <a:t> </a:t>
            </a:r>
            <a:r>
              <a:rPr lang="en-US" altLang="LID4096" sz="2400" b="0" dirty="0">
                <a:latin typeface="MAC C Times" pitchFamily="18" charset="0"/>
              </a:rPr>
              <a:t> </a:t>
            </a:r>
          </a:p>
        </p:txBody>
      </p:sp>
      <p:sp>
        <p:nvSpPr>
          <p:cNvPr id="35849" name="Rectangle 9">
            <a:extLst>
              <a:ext uri="{FF2B5EF4-FFF2-40B4-BE49-F238E27FC236}">
                <a16:creationId xmlns:a16="http://schemas.microsoft.com/office/drawing/2014/main" id="{1DBC4DA5-CCF3-4FC7-B2BF-86CFE9133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5848" name="Object 8">
            <a:extLst>
              <a:ext uri="{FF2B5EF4-FFF2-40B4-BE49-F238E27FC236}">
                <a16:creationId xmlns:a16="http://schemas.microsoft.com/office/drawing/2014/main" id="{D70546CB-99F9-417D-9A3B-0D78AB100A2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13263" y="3213100"/>
          <a:ext cx="31623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87400" imgH="228600" progId="Equation.3">
                  <p:embed/>
                </p:oleObj>
              </mc:Choice>
              <mc:Fallback>
                <p:oleObj name="Equation" r:id="rId4" imgW="787400" imgH="228600" progId="Equation.3">
                  <p:embed/>
                  <p:pic>
                    <p:nvPicPr>
                      <p:cNvPr id="35848" name="Object 8">
                        <a:extLst>
                          <a:ext uri="{FF2B5EF4-FFF2-40B4-BE49-F238E27FC236}">
                            <a16:creationId xmlns:a16="http://schemas.microsoft.com/office/drawing/2014/main" id="{D70546CB-99F9-417D-9A3B-0D78AB100A2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3263" y="3213100"/>
                        <a:ext cx="3162300" cy="9144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0" name="Rectangle 10">
            <a:extLst>
              <a:ext uri="{FF2B5EF4-FFF2-40B4-BE49-F238E27FC236}">
                <a16:creationId xmlns:a16="http://schemas.microsoft.com/office/drawing/2014/main" id="{1E7C4A1E-64BF-436F-88C7-5FD3800BC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2938" y="4489420"/>
            <a:ext cx="49418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LID4096" sz="2000" b="0" dirty="0">
                <a:latin typeface="MAC C Times" pitchFamily="18" charset="0"/>
              </a:rPr>
              <a:t>Според гаусовата теорема </a:t>
            </a:r>
            <a:endParaRPr lang="en-US" altLang="LID4096" sz="2000" b="0" dirty="0">
              <a:latin typeface="MAC C Times" pitchFamily="18" charset="0"/>
            </a:endParaRPr>
          </a:p>
        </p:txBody>
      </p:sp>
      <p:sp>
        <p:nvSpPr>
          <p:cNvPr id="35851" name="Rectangle 11">
            <a:extLst>
              <a:ext uri="{FF2B5EF4-FFF2-40B4-BE49-F238E27FC236}">
                <a16:creationId xmlns:a16="http://schemas.microsoft.com/office/drawing/2014/main" id="{010DCC8A-4888-4B26-9553-C62B241C43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5088" y="5246688"/>
            <a:ext cx="1125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LID4096" sz="2400" b="0" i="1">
                <a:latin typeface="Tahoma" panose="020B0604030504040204" pitchFamily="34" charset="0"/>
              </a:rPr>
              <a:t>Q </a:t>
            </a:r>
            <a:r>
              <a:rPr lang="en-US" altLang="LID4096" sz="2400" b="0">
                <a:latin typeface="Tahoma" panose="020B0604030504040204" pitchFamily="34" charset="0"/>
              </a:rPr>
              <a:t>=</a:t>
            </a:r>
            <a:r>
              <a:rPr lang="en-US" altLang="LID4096" sz="2400" b="0">
                <a:latin typeface="Tahoma" panose="020B0604030504040204" pitchFamily="34" charset="0"/>
                <a:sym typeface="Symbol" panose="05050102010706020507" pitchFamily="18" charset="2"/>
              </a:rPr>
              <a:t></a:t>
            </a:r>
            <a:r>
              <a:rPr lang="en-US" altLang="LID4096" sz="2400" b="0">
                <a:latin typeface="Tahoma" panose="020B0604030504040204" pitchFamily="34" charset="0"/>
              </a:rPr>
              <a:t>h</a:t>
            </a:r>
            <a:r>
              <a:rPr lang="en-US" altLang="LID4096" b="0">
                <a:latin typeface="Tahoma" panose="020B0604030504040204" pitchFamily="34" charset="0"/>
                <a:sym typeface="Symbol" panose="05050102010706020507" pitchFamily="18" charset="2"/>
              </a:rPr>
              <a:t> </a:t>
            </a:r>
          </a:p>
        </p:txBody>
      </p:sp>
      <p:sp>
        <p:nvSpPr>
          <p:cNvPr id="35853" name="Rectangle 13">
            <a:extLst>
              <a:ext uri="{FF2B5EF4-FFF2-40B4-BE49-F238E27FC236}">
                <a16:creationId xmlns:a16="http://schemas.microsoft.com/office/drawing/2014/main" id="{6CA5159C-822A-44C3-B12C-9A80FDF04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5852" name="Object 12">
            <a:extLst>
              <a:ext uri="{FF2B5EF4-FFF2-40B4-BE49-F238E27FC236}">
                <a16:creationId xmlns:a16="http://schemas.microsoft.com/office/drawing/2014/main" id="{99A372DB-15D0-4AE3-AA9A-3CF31E5D9A0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14900" y="5761038"/>
          <a:ext cx="2635250" cy="109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28254" imgH="431613" progId="Equation.3">
                  <p:embed/>
                </p:oleObj>
              </mc:Choice>
              <mc:Fallback>
                <p:oleObj name="Equation" r:id="rId6" imgW="1028254" imgH="431613" progId="Equation.3">
                  <p:embed/>
                  <p:pic>
                    <p:nvPicPr>
                      <p:cNvPr id="35852" name="Object 12">
                        <a:extLst>
                          <a:ext uri="{FF2B5EF4-FFF2-40B4-BE49-F238E27FC236}">
                            <a16:creationId xmlns:a16="http://schemas.microsoft.com/office/drawing/2014/main" id="{99A372DB-15D0-4AE3-AA9A-3CF31E5D9A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4900" y="5761038"/>
                        <a:ext cx="2635250" cy="1096962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4" name="Oval 14">
            <a:extLst>
              <a:ext uri="{FF2B5EF4-FFF2-40B4-BE49-F238E27FC236}">
                <a16:creationId xmlns:a16="http://schemas.microsoft.com/office/drawing/2014/main" id="{B5D2F493-32A8-4FD7-85D8-3D0BF5293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9200" y="5854700"/>
            <a:ext cx="406400" cy="812800"/>
          </a:xfrm>
          <a:prstGeom prst="ellipse">
            <a:avLst/>
          </a:prstGeom>
          <a:noFill/>
          <a:ln w="38100">
            <a:solidFill>
              <a:srgbClr val="66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5855" name="Line 15">
            <a:extLst>
              <a:ext uri="{FF2B5EF4-FFF2-40B4-BE49-F238E27FC236}">
                <a16:creationId xmlns:a16="http://schemas.microsoft.com/office/drawing/2014/main" id="{EEC9F306-347E-4228-B3DB-52BDBAA8F476}"/>
              </a:ext>
            </a:extLst>
          </p:cNvPr>
          <p:cNvSpPr>
            <a:spLocks noChangeShapeType="1"/>
          </p:cNvSpPr>
          <p:nvPr/>
        </p:nvSpPr>
        <p:spPr bwMode="auto">
          <a:xfrm>
            <a:off x="4254500" y="5689600"/>
            <a:ext cx="2108200" cy="482600"/>
          </a:xfrm>
          <a:prstGeom prst="line">
            <a:avLst/>
          </a:prstGeom>
          <a:noFill/>
          <a:ln w="38100">
            <a:solidFill>
              <a:srgbClr val="66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35856" name="Oval 16">
            <a:extLst>
              <a:ext uri="{FF2B5EF4-FFF2-40B4-BE49-F238E27FC236}">
                <a16:creationId xmlns:a16="http://schemas.microsoft.com/office/drawing/2014/main" id="{465226F2-6794-41C1-B6F1-243C573A7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5067300"/>
            <a:ext cx="406400" cy="812800"/>
          </a:xfrm>
          <a:prstGeom prst="ellipse">
            <a:avLst/>
          </a:prstGeom>
          <a:noFill/>
          <a:ln w="38100">
            <a:solidFill>
              <a:srgbClr val="66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5857" name="Oval 17">
            <a:extLst>
              <a:ext uri="{FF2B5EF4-FFF2-40B4-BE49-F238E27FC236}">
                <a16:creationId xmlns:a16="http://schemas.microsoft.com/office/drawing/2014/main" id="{035C2574-8520-411F-8907-60860121BE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4500" y="3200400"/>
            <a:ext cx="1066800" cy="10033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5858" name="Oval 18">
            <a:extLst>
              <a:ext uri="{FF2B5EF4-FFF2-40B4-BE49-F238E27FC236}">
                <a16:creationId xmlns:a16="http://schemas.microsoft.com/office/drawing/2014/main" id="{E22FE737-A8D8-4598-8769-D98727FA9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5854700"/>
            <a:ext cx="762000" cy="8255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5859" name="Line 19">
            <a:extLst>
              <a:ext uri="{FF2B5EF4-FFF2-40B4-BE49-F238E27FC236}">
                <a16:creationId xmlns:a16="http://schemas.microsoft.com/office/drawing/2014/main" id="{C366EA77-E93B-4EF7-B0A9-3861924E713C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4191000"/>
            <a:ext cx="304800" cy="16891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graphicFrame>
        <p:nvGraphicFramePr>
          <p:cNvPr id="35860" name="Object 20">
            <a:extLst>
              <a:ext uri="{FF2B5EF4-FFF2-40B4-BE49-F238E27FC236}">
                <a16:creationId xmlns:a16="http://schemas.microsoft.com/office/drawing/2014/main" id="{8DF11B58-0F4C-47C1-AE1A-4881E1134CAA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30200" y="5321300"/>
          <a:ext cx="2722563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787058" imgH="444307" progId="Equation.3">
                  <p:embed/>
                </p:oleObj>
              </mc:Choice>
              <mc:Fallback>
                <p:oleObj name="Equation" r:id="rId8" imgW="787058" imgH="444307" progId="Equation.3">
                  <p:embed/>
                  <p:pic>
                    <p:nvPicPr>
                      <p:cNvPr id="35860" name="Object 20">
                        <a:extLst>
                          <a:ext uri="{FF2B5EF4-FFF2-40B4-BE49-F238E27FC236}">
                            <a16:creationId xmlns:a16="http://schemas.microsoft.com/office/drawing/2014/main" id="{8DF11B58-0F4C-47C1-AE1A-4881E1134C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200" y="5321300"/>
                        <a:ext cx="2722563" cy="153670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/>
      <p:bldP spid="35850" grpId="0"/>
      <p:bldP spid="3585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2155777A-BB37-4208-9FBD-0BFE7696154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LID4096" sz="2800" b="0" dirty="0">
                <a:latin typeface="MAC C Times" pitchFamily="18" charset="0"/>
              </a:rPr>
              <a:t>2.3.5. </a:t>
            </a:r>
            <a:r>
              <a:rPr lang="mk-MK" altLang="LID4096" sz="2800" b="0" dirty="0">
                <a:latin typeface="MAC C Times" pitchFamily="18" charset="0"/>
              </a:rPr>
              <a:t>Јачина на електрично поле во близина на спроводик со произволна форма</a:t>
            </a:r>
            <a:endParaRPr lang="en-US" altLang="LID4096" sz="2800" b="0" dirty="0">
              <a:latin typeface="MAC C Times" pitchFamily="18" charset="0"/>
            </a:endParaRPr>
          </a:p>
        </p:txBody>
      </p:sp>
      <p:sp>
        <p:nvSpPr>
          <p:cNvPr id="38917" name="Rectangle 5">
            <a:extLst>
              <a:ext uri="{FF2B5EF4-FFF2-40B4-BE49-F238E27FC236}">
                <a16:creationId xmlns:a16="http://schemas.microsoft.com/office/drawing/2014/main" id="{FB168152-422F-4BF7-B312-88A8C878C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66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8916" name="Object 4">
            <a:extLst>
              <a:ext uri="{FF2B5EF4-FFF2-40B4-BE49-F238E27FC236}">
                <a16:creationId xmlns:a16="http://schemas.microsoft.com/office/drawing/2014/main" id="{A91393BD-FDB1-4BC2-8123-2BA289C41E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90600" y="1493838"/>
          <a:ext cx="2179638" cy="469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1268640" imgH="2724120" progId="Word.Picture.8">
                  <p:embed/>
                </p:oleObj>
              </mc:Choice>
              <mc:Fallback>
                <p:oleObj name="Picture" r:id="rId2" imgW="1268640" imgH="2724120" progId="Word.Picture.8">
                  <p:embed/>
                  <p:pic>
                    <p:nvPicPr>
                      <p:cNvPr id="38916" name="Object 4">
                        <a:extLst>
                          <a:ext uri="{FF2B5EF4-FFF2-40B4-BE49-F238E27FC236}">
                            <a16:creationId xmlns:a16="http://schemas.microsoft.com/office/drawing/2014/main" id="{A91393BD-FDB1-4BC2-8123-2BA289C41E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493838"/>
                        <a:ext cx="2179638" cy="4697412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8" name="Rectangle 6">
            <a:extLst>
              <a:ext uri="{FF2B5EF4-FFF2-40B4-BE49-F238E27FC236}">
                <a16:creationId xmlns:a16="http://schemas.microsoft.com/office/drawing/2014/main" id="{ED9603EA-1BC6-47AD-A5F3-1CAF0B8BE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25" y="2746325"/>
            <a:ext cx="552291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LID4096" sz="2400" b="0" dirty="0">
                <a:latin typeface="MAC C Times" pitchFamily="18" charset="0"/>
              </a:rPr>
              <a:t>За гаусова површина избираме многу мал цилиндар со висина </a:t>
            </a:r>
            <a:r>
              <a:rPr lang="en-US" altLang="LID4096" sz="2400" b="0" i="1" dirty="0">
                <a:latin typeface="Times New Roman" panose="02020603050405020304" pitchFamily="18" charset="0"/>
              </a:rPr>
              <a:t>h</a:t>
            </a:r>
            <a:r>
              <a:rPr lang="mk-MK" altLang="LID4096" sz="2400" b="0" i="1" dirty="0">
                <a:latin typeface="Times New Roman" panose="02020603050405020304" pitchFamily="18" charset="0"/>
              </a:rPr>
              <a:t>. Базисите А на тој цилиндар се во близина на таа површина, обострано. Обвојницата на цилиндарот е нормална на површината и низ неа излегуваат силовите линии.</a:t>
            </a:r>
            <a:endParaRPr lang="en-US" altLang="LID4096" sz="2400" b="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>
            <a:extLst>
              <a:ext uri="{FF2B5EF4-FFF2-40B4-BE49-F238E27FC236}">
                <a16:creationId xmlns:a16="http://schemas.microsoft.com/office/drawing/2014/main" id="{D0C4DC15-3D2E-4EB4-AB2B-1061170A67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0200" y="228600"/>
            <a:ext cx="8229600" cy="2082800"/>
          </a:xfrm>
        </p:spPr>
        <p:txBody>
          <a:bodyPr/>
          <a:lstStyle/>
          <a:p>
            <a:pPr algn="ctr"/>
            <a:r>
              <a:rPr lang="mk-MK" altLang="LID4096" dirty="0">
                <a:latin typeface="MAC C Times" pitchFamily="18" charset="0"/>
              </a:rPr>
              <a:t>Силовите линии излегуваат само низ надворешниот базис А. По дефиниција за флуксот низ гаусовата површина </a:t>
            </a:r>
            <a:r>
              <a:rPr lang="en-US" altLang="LID4096" i="1" dirty="0">
                <a:latin typeface="MAC C Times" pitchFamily="18" charset="0"/>
              </a:rPr>
              <a:t>A</a:t>
            </a:r>
            <a:r>
              <a:rPr lang="mk-MK" altLang="LID4096" i="1" dirty="0">
                <a:latin typeface="MAC C Times" pitchFamily="18" charset="0"/>
              </a:rPr>
              <a:t> имаме</a:t>
            </a:r>
            <a:endParaRPr lang="en-US" altLang="LID4096" dirty="0"/>
          </a:p>
        </p:txBody>
      </p:sp>
      <p:sp>
        <p:nvSpPr>
          <p:cNvPr id="39941" name="Rectangle 5">
            <a:extLst>
              <a:ext uri="{FF2B5EF4-FFF2-40B4-BE49-F238E27FC236}">
                <a16:creationId xmlns:a16="http://schemas.microsoft.com/office/drawing/2014/main" id="{34998C48-63E5-4E5A-AB07-E58777E57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9940" name="Object 4">
            <a:extLst>
              <a:ext uri="{FF2B5EF4-FFF2-40B4-BE49-F238E27FC236}">
                <a16:creationId xmlns:a16="http://schemas.microsoft.com/office/drawing/2014/main" id="{2F0E01F3-3B1A-4311-A8A6-8E4A0EFC3D7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7400" y="2667000"/>
          <a:ext cx="22225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71252" imgH="228501" progId="Equation.3">
                  <p:embed/>
                </p:oleObj>
              </mc:Choice>
              <mc:Fallback>
                <p:oleObj name="Equation" r:id="rId2" imgW="571252" imgH="228501" progId="Equation.3">
                  <p:embed/>
                  <p:pic>
                    <p:nvPicPr>
                      <p:cNvPr id="39940" name="Object 4">
                        <a:extLst>
                          <a:ext uri="{FF2B5EF4-FFF2-40B4-BE49-F238E27FC236}">
                            <a16:creationId xmlns:a16="http://schemas.microsoft.com/office/drawing/2014/main" id="{2F0E01F3-3B1A-4311-A8A6-8E4A0EFC3D7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400" y="2667000"/>
                        <a:ext cx="2222500" cy="88900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3" name="Rectangle 7">
            <a:extLst>
              <a:ext uri="{FF2B5EF4-FFF2-40B4-BE49-F238E27FC236}">
                <a16:creationId xmlns:a16="http://schemas.microsoft.com/office/drawing/2014/main" id="{DC594EE1-4B80-4C2F-867D-4EEC64087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9942" name="Object 6">
            <a:extLst>
              <a:ext uri="{FF2B5EF4-FFF2-40B4-BE49-F238E27FC236}">
                <a16:creationId xmlns:a16="http://schemas.microsoft.com/office/drawing/2014/main" id="{5846AD8C-2C51-407E-B5E5-A14D4BD19AC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9938" y="2579688"/>
          <a:ext cx="3284537" cy="136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28254" imgH="431613" progId="Equation.3">
                  <p:embed/>
                </p:oleObj>
              </mc:Choice>
              <mc:Fallback>
                <p:oleObj name="Equation" r:id="rId4" imgW="1028254" imgH="431613" progId="Equation.3">
                  <p:embed/>
                  <p:pic>
                    <p:nvPicPr>
                      <p:cNvPr id="39942" name="Object 6">
                        <a:extLst>
                          <a:ext uri="{FF2B5EF4-FFF2-40B4-BE49-F238E27FC236}">
                            <a16:creationId xmlns:a16="http://schemas.microsoft.com/office/drawing/2014/main" id="{5846AD8C-2C51-407E-B5E5-A14D4BD19AC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938" y="2579688"/>
                        <a:ext cx="3284537" cy="1368425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4" name="Object 8">
            <a:extLst>
              <a:ext uri="{FF2B5EF4-FFF2-40B4-BE49-F238E27FC236}">
                <a16:creationId xmlns:a16="http://schemas.microsoft.com/office/drawing/2014/main" id="{227AF508-B158-4E6A-996E-F2942916976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71800" y="4510088"/>
          <a:ext cx="1997075" cy="176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82391" imgH="431613" progId="Equation.3">
                  <p:embed/>
                </p:oleObj>
              </mc:Choice>
              <mc:Fallback>
                <p:oleObj name="Equation" r:id="rId6" imgW="482391" imgH="431613" progId="Equation.3">
                  <p:embed/>
                  <p:pic>
                    <p:nvPicPr>
                      <p:cNvPr id="39944" name="Object 8">
                        <a:extLst>
                          <a:ext uri="{FF2B5EF4-FFF2-40B4-BE49-F238E27FC236}">
                            <a16:creationId xmlns:a16="http://schemas.microsoft.com/office/drawing/2014/main" id="{227AF508-B158-4E6A-996E-F2942916976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4510088"/>
                        <a:ext cx="1997075" cy="1762125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6" name="Oval 10">
            <a:extLst>
              <a:ext uri="{FF2B5EF4-FFF2-40B4-BE49-F238E27FC236}">
                <a16:creationId xmlns:a16="http://schemas.microsoft.com/office/drawing/2014/main" id="{A859A416-B257-409B-BD7D-B5A1A862F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200" y="2578100"/>
            <a:ext cx="850900" cy="12065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9947" name="Oval 11">
            <a:extLst>
              <a:ext uri="{FF2B5EF4-FFF2-40B4-BE49-F238E27FC236}">
                <a16:creationId xmlns:a16="http://schemas.microsoft.com/office/drawing/2014/main" id="{3CA866B4-8556-4171-98B2-5E30CDEEC9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5000" y="2578100"/>
            <a:ext cx="850900" cy="12065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39948" name="Line 12">
            <a:extLst>
              <a:ext uri="{FF2B5EF4-FFF2-40B4-BE49-F238E27FC236}">
                <a16:creationId xmlns:a16="http://schemas.microsoft.com/office/drawing/2014/main" id="{B00860F8-5A65-4D92-88D1-88123A1BD1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71600" y="3657600"/>
            <a:ext cx="3238500" cy="381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>
            <a:extLst>
              <a:ext uri="{FF2B5EF4-FFF2-40B4-BE49-F238E27FC236}">
                <a16:creationId xmlns:a16="http://schemas.microsoft.com/office/drawing/2014/main" id="{0FA70609-0C04-4A6A-A07D-2D3459E3B7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771900"/>
          </a:xfrm>
        </p:spPr>
        <p:txBody>
          <a:bodyPr/>
          <a:lstStyle/>
          <a:p>
            <a:pPr algn="ctr"/>
            <a:r>
              <a:rPr lang="mk-MK" altLang="LID4096" sz="2800" i="1" dirty="0">
                <a:latin typeface="MAC C Times" pitchFamily="18" charset="0"/>
              </a:rPr>
              <a:t>Забелешка</a:t>
            </a:r>
            <a:r>
              <a:rPr lang="en-US" altLang="LID4096" sz="2800" i="1" dirty="0">
                <a:latin typeface="MAC C Times" pitchFamily="18" charset="0"/>
              </a:rPr>
              <a:t>:</a:t>
            </a:r>
            <a:r>
              <a:rPr lang="en-US" altLang="LID4096" sz="2800" dirty="0">
                <a:latin typeface="MAC C Times" pitchFamily="18" charset="0"/>
              </a:rPr>
              <a:t> </a:t>
            </a:r>
            <a:r>
              <a:rPr lang="mk-MK" altLang="LID4096" sz="2800" dirty="0">
                <a:latin typeface="MAC C Times" pitchFamily="18" charset="0"/>
              </a:rPr>
              <a:t>овде под </a:t>
            </a:r>
            <a:r>
              <a:rPr lang="en-US" altLang="LID4096" sz="2800" i="1" dirty="0">
                <a:latin typeface="MAC C Times" pitchFamily="18" charset="0"/>
                <a:sym typeface="Symbol" panose="05050102010706020507" pitchFamily="18" charset="2"/>
              </a:rPr>
              <a:t></a:t>
            </a:r>
            <a:r>
              <a:rPr lang="en-US" altLang="LID4096" sz="2800" dirty="0">
                <a:latin typeface="MAC C Times" pitchFamily="18" charset="0"/>
              </a:rPr>
              <a:t> </a:t>
            </a:r>
            <a:r>
              <a:rPr lang="mk-MK" altLang="LID4096" sz="2800" dirty="0">
                <a:latin typeface="MAC C Times" pitchFamily="18" charset="0"/>
              </a:rPr>
              <a:t>се подразбира површинската густина само на едната страна на спроводникот. </a:t>
            </a:r>
          </a:p>
          <a:p>
            <a:pPr algn="ctr"/>
            <a:r>
              <a:rPr lang="mk-MK" altLang="LID4096" sz="2800" dirty="0">
                <a:latin typeface="MAC C Times" pitchFamily="18" charset="0"/>
              </a:rPr>
              <a:t>И во овој пример ќе се добие исто како и претходно, само да се води сметка дека таму било</a:t>
            </a:r>
            <a:endParaRPr lang="it-IT" altLang="LID4096" sz="2800" dirty="0">
              <a:latin typeface="MAC C Times" pitchFamily="18" charset="0"/>
            </a:endParaRP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LID4096" sz="2800" i="1" dirty="0">
                <a:latin typeface="MAC C Times" pitchFamily="18" charset="0"/>
                <a:sym typeface="Symbol" panose="05050102010706020507" pitchFamily="18" charset="2"/>
              </a:rPr>
              <a:t></a:t>
            </a:r>
            <a:r>
              <a:rPr lang="en-US" altLang="LID4096" sz="2800" i="1" baseline="-25000" dirty="0">
                <a:latin typeface="MAC C Times" pitchFamily="18" charset="0"/>
                <a:sym typeface="Symbol" panose="05050102010706020507" pitchFamily="18" charset="2"/>
              </a:rPr>
              <a:t>1</a:t>
            </a:r>
            <a:r>
              <a:rPr lang="en-US" altLang="LID4096" sz="2800" i="1" dirty="0">
                <a:latin typeface="MAC C Times" pitchFamily="18" charset="0"/>
                <a:sym typeface="Symbol" panose="05050102010706020507" pitchFamily="18" charset="2"/>
              </a:rPr>
              <a:t>= /2</a:t>
            </a:r>
            <a:endParaRPr lang="it-IT" altLang="LID4096" sz="2800" dirty="0">
              <a:latin typeface="MAC C Times" pitchFamily="18" charset="0"/>
            </a:endParaRPr>
          </a:p>
          <a:p>
            <a:pPr algn="ctr">
              <a:buFont typeface="Wingdings" panose="05000000000000000000" pitchFamily="2" charset="2"/>
              <a:buNone/>
            </a:pPr>
            <a:r>
              <a:rPr lang="mk-MK" altLang="LID4096" sz="2800" dirty="0">
                <a:latin typeface="MAC C Times" pitchFamily="18" charset="0"/>
              </a:rPr>
              <a:t>Т.е само полнежите од едната страна. </a:t>
            </a:r>
            <a:endParaRPr lang="en-US" altLang="LID4096" sz="2800" dirty="0">
              <a:latin typeface="MAC C Times" pitchFamily="18" charset="0"/>
            </a:endParaRPr>
          </a:p>
        </p:txBody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03BE7B62-6AE3-4143-AE06-8604AA861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40964" name="Object 4">
            <a:extLst>
              <a:ext uri="{FF2B5EF4-FFF2-40B4-BE49-F238E27FC236}">
                <a16:creationId xmlns:a16="http://schemas.microsoft.com/office/drawing/2014/main" id="{676C9A4C-2094-417A-AC81-145AE326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4953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95085" imgH="393529" progId="Equation.3">
                  <p:embed/>
                </p:oleObj>
              </mc:Choice>
              <mc:Fallback>
                <p:oleObj name="Equation" r:id="rId2" imgW="495085" imgH="393529" progId="Equation.3">
                  <p:embed/>
                  <p:pic>
                    <p:nvPicPr>
                      <p:cNvPr id="40964" name="Object 4">
                        <a:extLst>
                          <a:ext uri="{FF2B5EF4-FFF2-40B4-BE49-F238E27FC236}">
                            <a16:creationId xmlns:a16="http://schemas.microsoft.com/office/drawing/2014/main" id="{676C9A4C-2094-417A-AC81-145AE326D97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4953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F5859DD2-CCA3-42B4-9634-1ADEE5A726F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t-IT" altLang="LID4096" sz="3200" b="0" dirty="0">
                <a:latin typeface="MAC C Times" pitchFamily="18" charset="0"/>
              </a:rPr>
              <a:t>2.3.6. </a:t>
            </a:r>
            <a:r>
              <a:rPr lang="mk-MK" altLang="LID4096" sz="3200" b="0" dirty="0">
                <a:latin typeface="MAC C Times" pitchFamily="18" charset="0"/>
              </a:rPr>
              <a:t>Електрично поле на рамномерно наелектризирана сферна лушпа</a:t>
            </a:r>
            <a:endParaRPr lang="en-US" altLang="LID4096" sz="3200" b="0" dirty="0">
              <a:latin typeface="MAC C Times" pitchFamily="18" charset="0"/>
            </a:endParaRPr>
          </a:p>
        </p:txBody>
      </p:sp>
      <p:graphicFrame>
        <p:nvGraphicFramePr>
          <p:cNvPr id="43049" name="Object 41">
            <a:extLst>
              <a:ext uri="{FF2B5EF4-FFF2-40B4-BE49-F238E27FC236}">
                <a16:creationId xmlns:a16="http://schemas.microsoft.com/office/drawing/2014/main" id="{373235FA-0333-4867-8F0B-CCA428D83675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6599238" y="3584575"/>
          <a:ext cx="2281237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79280" imgH="431640" progId="Equation.3">
                  <p:embed/>
                </p:oleObj>
              </mc:Choice>
              <mc:Fallback>
                <p:oleObj name="Equation" r:id="rId2" imgW="1079280" imgH="431640" progId="Equation.3">
                  <p:embed/>
                  <p:pic>
                    <p:nvPicPr>
                      <p:cNvPr id="43049" name="Object 41">
                        <a:extLst>
                          <a:ext uri="{FF2B5EF4-FFF2-40B4-BE49-F238E27FC236}">
                            <a16:creationId xmlns:a16="http://schemas.microsoft.com/office/drawing/2014/main" id="{373235FA-0333-4867-8F0B-CCA428D8367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9238" y="3584575"/>
                        <a:ext cx="2281237" cy="912813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Rectangle 3">
            <a:extLst>
              <a:ext uri="{FF2B5EF4-FFF2-40B4-BE49-F238E27FC236}">
                <a16:creationId xmlns:a16="http://schemas.microsoft.com/office/drawing/2014/main" id="{D1F12367-1308-4CAA-8542-64DEDDD1F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28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43014" name="AutoShape 6">
            <a:extLst>
              <a:ext uri="{FF2B5EF4-FFF2-40B4-BE49-F238E27FC236}">
                <a16:creationId xmlns:a16="http://schemas.microsoft.com/office/drawing/2014/main" id="{E4F38550-B084-4304-BE17-86F7564F8B87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596900" y="1692275"/>
            <a:ext cx="3654425" cy="464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15" name="Oval 7">
            <a:extLst>
              <a:ext uri="{FF2B5EF4-FFF2-40B4-BE49-F238E27FC236}">
                <a16:creationId xmlns:a16="http://schemas.microsoft.com/office/drawing/2014/main" id="{B7F54493-740E-49FD-A84B-34665A2DE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" y="1774825"/>
            <a:ext cx="1798638" cy="1970088"/>
          </a:xfrm>
          <a:prstGeom prst="ellips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7C80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17" name="Oval 9">
            <a:extLst>
              <a:ext uri="{FF2B5EF4-FFF2-40B4-BE49-F238E27FC236}">
                <a16:creationId xmlns:a16="http://schemas.microsoft.com/office/drawing/2014/main" id="{A065535C-3293-445F-8593-9DD2CA4A7F7D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316038" y="2225675"/>
            <a:ext cx="976312" cy="1069975"/>
          </a:xfrm>
          <a:prstGeom prst="ellips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18" name="Line 10">
            <a:extLst>
              <a:ext uri="{FF2B5EF4-FFF2-40B4-BE49-F238E27FC236}">
                <a16:creationId xmlns:a16="http://schemas.microsoft.com/office/drawing/2014/main" id="{8D5FA2ED-7842-429A-9560-CE7ECF2BE91A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3844925"/>
            <a:ext cx="0" cy="2130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19" name="Line 11">
            <a:extLst>
              <a:ext uri="{FF2B5EF4-FFF2-40B4-BE49-F238E27FC236}">
                <a16:creationId xmlns:a16="http://schemas.microsoft.com/office/drawing/2014/main" id="{1CBBBA01-F03F-4D02-A3CF-031496FA4424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2724150"/>
            <a:ext cx="8985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20" name="Line 12">
            <a:extLst>
              <a:ext uri="{FF2B5EF4-FFF2-40B4-BE49-F238E27FC236}">
                <a16:creationId xmlns:a16="http://schemas.microsoft.com/office/drawing/2014/main" id="{18B7C5E4-D49D-45BF-A4BD-B0743DB8FFAD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4914900"/>
            <a:ext cx="933450" cy="1588"/>
          </a:xfrm>
          <a:prstGeom prst="line">
            <a:avLst/>
          </a:prstGeom>
          <a:noFill/>
          <a:ln w="9525" cap="rnd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21" name="Line 13">
            <a:extLst>
              <a:ext uri="{FF2B5EF4-FFF2-40B4-BE49-F238E27FC236}">
                <a16:creationId xmlns:a16="http://schemas.microsoft.com/office/drawing/2014/main" id="{C6F382F9-2B72-4A43-B6BB-9D0AD80E38DD}"/>
              </a:ext>
            </a:extLst>
          </p:cNvPr>
          <p:cNvSpPr>
            <a:spLocks noChangeShapeType="1"/>
          </p:cNvSpPr>
          <p:nvPr/>
        </p:nvSpPr>
        <p:spPr bwMode="auto">
          <a:xfrm>
            <a:off x="1792288" y="5911850"/>
            <a:ext cx="911225" cy="635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22" name="Line 14">
            <a:extLst>
              <a:ext uri="{FF2B5EF4-FFF2-40B4-BE49-F238E27FC236}">
                <a16:creationId xmlns:a16="http://schemas.microsoft.com/office/drawing/2014/main" id="{7A312E1D-FEBC-4193-9BA4-018FCEDEE1B9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1175" y="5962650"/>
            <a:ext cx="2743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24" name="Text Box 16">
            <a:extLst>
              <a:ext uri="{FF2B5EF4-FFF2-40B4-BE49-F238E27FC236}">
                <a16:creationId xmlns:a16="http://schemas.microsoft.com/office/drawing/2014/main" id="{80D1E094-00D6-4A0A-A565-904B5E64F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6363" y="1968500"/>
            <a:ext cx="9413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r&gt;R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43026" name="Line 18">
            <a:extLst>
              <a:ext uri="{FF2B5EF4-FFF2-40B4-BE49-F238E27FC236}">
                <a16:creationId xmlns:a16="http://schemas.microsoft.com/office/drawing/2014/main" id="{135282C9-15D6-4FD5-960C-30692C13ADE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612900" y="2255838"/>
            <a:ext cx="168275" cy="4429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27" name="Line 19">
            <a:extLst>
              <a:ext uri="{FF2B5EF4-FFF2-40B4-BE49-F238E27FC236}">
                <a16:creationId xmlns:a16="http://schemas.microsoft.com/office/drawing/2014/main" id="{3292A344-BE0D-480B-9394-E3B696743D9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81175" y="2454275"/>
            <a:ext cx="1235075" cy="25717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28" name="Text Box 20">
            <a:extLst>
              <a:ext uri="{FF2B5EF4-FFF2-40B4-BE49-F238E27FC236}">
                <a16:creationId xmlns:a16="http://schemas.microsoft.com/office/drawing/2014/main" id="{E1C8D20C-CAB7-4EC1-8386-A39831F7C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4250" y="2624138"/>
            <a:ext cx="58420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6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endParaRPr lang="en-US" altLang="LID4096" sz="1600" b="0">
              <a:latin typeface="Arial" panose="020B0604020202020204" pitchFamily="34" charset="0"/>
            </a:endParaRPr>
          </a:p>
        </p:txBody>
      </p:sp>
      <p:sp>
        <p:nvSpPr>
          <p:cNvPr id="43029" name="Text Box 21">
            <a:extLst>
              <a:ext uri="{FF2B5EF4-FFF2-40B4-BE49-F238E27FC236}">
                <a16:creationId xmlns:a16="http://schemas.microsoft.com/office/drawing/2014/main" id="{282142F4-8314-46DF-B633-DE5357EB3E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925" y="5913438"/>
            <a:ext cx="5842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43030" name="Text Box 22">
            <a:extLst>
              <a:ext uri="{FF2B5EF4-FFF2-40B4-BE49-F238E27FC236}">
                <a16:creationId xmlns:a16="http://schemas.microsoft.com/office/drawing/2014/main" id="{C3224ED6-8A12-4694-AB81-DBE1EFEC3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5863" y="5913438"/>
            <a:ext cx="5857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43031" name="Oval 23">
            <a:extLst>
              <a:ext uri="{FF2B5EF4-FFF2-40B4-BE49-F238E27FC236}">
                <a16:creationId xmlns:a16="http://schemas.microsoft.com/office/drawing/2014/main" id="{4FEA2ED9-3836-4F39-B420-A4BD28AC95AD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941638" y="2438400"/>
            <a:ext cx="53975" cy="58738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43032" name="Text Box 24">
            <a:extLst>
              <a:ext uri="{FF2B5EF4-FFF2-40B4-BE49-F238E27FC236}">
                <a16:creationId xmlns:a16="http://schemas.microsoft.com/office/drawing/2014/main" id="{755F73AE-4B6A-4B8B-998A-B6B933439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3" y="3503613"/>
            <a:ext cx="8318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43033" name="Freeform 25">
            <a:extLst>
              <a:ext uri="{FF2B5EF4-FFF2-40B4-BE49-F238E27FC236}">
                <a16:creationId xmlns:a16="http://schemas.microsoft.com/office/drawing/2014/main" id="{EB1E6198-37E1-402E-B4C3-B4FD3829AE2A}"/>
              </a:ext>
            </a:extLst>
          </p:cNvPr>
          <p:cNvSpPr>
            <a:spLocks/>
          </p:cNvSpPr>
          <p:nvPr/>
        </p:nvSpPr>
        <p:spPr bwMode="auto">
          <a:xfrm>
            <a:off x="2690813" y="4927600"/>
            <a:ext cx="1665287" cy="949325"/>
          </a:xfrm>
          <a:custGeom>
            <a:avLst/>
            <a:gdLst>
              <a:gd name="T0" fmla="*/ 0 w 2250"/>
              <a:gd name="T1" fmla="*/ 0 h 1200"/>
              <a:gd name="T2" fmla="*/ 525 w 2250"/>
              <a:gd name="T3" fmla="*/ 600 h 1200"/>
              <a:gd name="T4" fmla="*/ 1320 w 2250"/>
              <a:gd name="T5" fmla="*/ 990 h 1200"/>
              <a:gd name="T6" fmla="*/ 1875 w 2250"/>
              <a:gd name="T7" fmla="*/ 1140 h 1200"/>
              <a:gd name="T8" fmla="*/ 2250 w 2250"/>
              <a:gd name="T9" fmla="*/ 1200 h 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0" h="1200">
                <a:moveTo>
                  <a:pt x="0" y="0"/>
                </a:moveTo>
                <a:cubicBezTo>
                  <a:pt x="87" y="100"/>
                  <a:pt x="305" y="435"/>
                  <a:pt x="525" y="600"/>
                </a:cubicBezTo>
                <a:cubicBezTo>
                  <a:pt x="745" y="765"/>
                  <a:pt x="1095" y="900"/>
                  <a:pt x="1320" y="990"/>
                </a:cubicBezTo>
                <a:cubicBezTo>
                  <a:pt x="1545" y="1080"/>
                  <a:pt x="1720" y="1105"/>
                  <a:pt x="1875" y="1140"/>
                </a:cubicBezTo>
                <a:cubicBezTo>
                  <a:pt x="2030" y="1175"/>
                  <a:pt x="2172" y="1187"/>
                  <a:pt x="2250" y="1200"/>
                </a:cubicBezTo>
              </a:path>
            </a:pathLst>
          </a:custGeom>
          <a:noFill/>
          <a:ln w="28575" cmpd="sng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34" name="Text Box 26">
            <a:extLst>
              <a:ext uri="{FF2B5EF4-FFF2-40B4-BE49-F238E27FC236}">
                <a16:creationId xmlns:a16="http://schemas.microsoft.com/office/drawing/2014/main" id="{3293369E-F997-465E-BAA5-A759D5F33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2900" y="5476875"/>
            <a:ext cx="108585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 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=0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43035" name="Text Box 27">
            <a:extLst>
              <a:ext uri="{FF2B5EF4-FFF2-40B4-BE49-F238E27FC236}">
                <a16:creationId xmlns:a16="http://schemas.microsoft.com/office/drawing/2014/main" id="{7329F973-237C-44BE-AE67-DCDEF5615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338" y="5005388"/>
            <a:ext cx="13144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E </a:t>
            </a:r>
            <a:r>
              <a:rPr lang="en-US" altLang="LID4096" sz="2000" b="0">
                <a:latin typeface="Arial" panose="020B0604020202020204" pitchFamily="34" charset="0"/>
                <a:cs typeface="Times New Roman" panose="02020603050405020304" pitchFamily="18" charset="0"/>
              </a:rPr>
              <a:t>~ 1/</a:t>
            </a:r>
            <a:r>
              <a:rPr lang="en-US" altLang="LID4096" sz="2000" b="0" i="1">
                <a:latin typeface="Arial" panose="020B0604020202020204" pitchFamily="34" charset="0"/>
                <a:cs typeface="Times New Roman" panose="02020603050405020304" pitchFamily="18" charset="0"/>
              </a:rPr>
              <a:t>r</a:t>
            </a:r>
            <a:r>
              <a:rPr lang="en-US" altLang="LID4096" sz="2000" b="0" i="1" baseline="30000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endParaRPr lang="en-US" altLang="LID4096" sz="2000" b="0">
              <a:latin typeface="Arial" panose="020B0604020202020204" pitchFamily="34" charset="0"/>
            </a:endParaRPr>
          </a:p>
        </p:txBody>
      </p:sp>
      <p:sp>
        <p:nvSpPr>
          <p:cNvPr id="43036" name="Text Box 28">
            <a:extLst>
              <a:ext uri="{FF2B5EF4-FFF2-40B4-BE49-F238E27FC236}">
                <a16:creationId xmlns:a16="http://schemas.microsoft.com/office/drawing/2014/main" id="{D25873A1-498D-4E76-A987-9572B55E0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1288" y="5888038"/>
            <a:ext cx="5842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1200" b="0">
                <a:latin typeface="Arial" panose="020B0604020202020204" pitchFamily="34" charset="0"/>
                <a:cs typeface="Times New Roman" panose="02020603050405020304" pitchFamily="18" charset="0"/>
              </a:rPr>
              <a:t>0</a:t>
            </a:r>
            <a:endParaRPr lang="en-US" altLang="LID4096" b="0">
              <a:latin typeface="Arial" panose="020B0604020202020204" pitchFamily="34" charset="0"/>
            </a:endParaRPr>
          </a:p>
        </p:txBody>
      </p:sp>
      <p:sp>
        <p:nvSpPr>
          <p:cNvPr id="43038" name="Oval 30">
            <a:extLst>
              <a:ext uri="{FF2B5EF4-FFF2-40B4-BE49-F238E27FC236}">
                <a16:creationId xmlns:a16="http://schemas.microsoft.com/office/drawing/2014/main" id="{618C0347-4CF5-4637-8882-C24291D6EEA1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597025" y="2251075"/>
            <a:ext cx="53975" cy="58738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43039" name="Line 31">
            <a:extLst>
              <a:ext uri="{FF2B5EF4-FFF2-40B4-BE49-F238E27FC236}">
                <a16:creationId xmlns:a16="http://schemas.microsoft.com/office/drawing/2014/main" id="{272A3909-108D-49B3-B5C1-6DD262AE59B0}"/>
              </a:ext>
            </a:extLst>
          </p:cNvPr>
          <p:cNvSpPr>
            <a:spLocks noChangeShapeType="1"/>
          </p:cNvSpPr>
          <p:nvPr/>
        </p:nvSpPr>
        <p:spPr bwMode="auto">
          <a:xfrm>
            <a:off x="2684463" y="2705100"/>
            <a:ext cx="0" cy="326390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40" name="Line 32">
            <a:extLst>
              <a:ext uri="{FF2B5EF4-FFF2-40B4-BE49-F238E27FC236}">
                <a16:creationId xmlns:a16="http://schemas.microsoft.com/office/drawing/2014/main" id="{A2637FE7-7713-4EE1-8FEF-ACF87E03391A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5938" y="2693988"/>
            <a:ext cx="0" cy="326390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41" name="Rectangle 33">
            <a:extLst>
              <a:ext uri="{FF2B5EF4-FFF2-40B4-BE49-F238E27FC236}">
                <a16:creationId xmlns:a16="http://schemas.microsoft.com/office/drawing/2014/main" id="{6005C214-8575-48AF-883C-974F02E78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3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43043" name="Rectangle 35">
            <a:extLst>
              <a:ext uri="{FF2B5EF4-FFF2-40B4-BE49-F238E27FC236}">
                <a16:creationId xmlns:a16="http://schemas.microsoft.com/office/drawing/2014/main" id="{3FFDAA6D-1646-4052-A619-BEA0B9C2A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43044" name="Object 36">
            <a:extLst>
              <a:ext uri="{FF2B5EF4-FFF2-40B4-BE49-F238E27FC236}">
                <a16:creationId xmlns:a16="http://schemas.microsoft.com/office/drawing/2014/main" id="{B7A89DE5-2309-45CF-B8A4-74BDF4ABD71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91100" y="5038725"/>
          <a:ext cx="2354263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99920" imgH="431640" progId="Equation.3">
                  <p:embed/>
                </p:oleObj>
              </mc:Choice>
              <mc:Fallback>
                <p:oleObj name="Equation" r:id="rId4" imgW="799920" imgH="431640" progId="Equation.3">
                  <p:embed/>
                  <p:pic>
                    <p:nvPicPr>
                      <p:cNvPr id="43044" name="Object 36">
                        <a:extLst>
                          <a:ext uri="{FF2B5EF4-FFF2-40B4-BE49-F238E27FC236}">
                            <a16:creationId xmlns:a16="http://schemas.microsoft.com/office/drawing/2014/main" id="{B7A89DE5-2309-45CF-B8A4-74BDF4ABD71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5038725"/>
                        <a:ext cx="2354263" cy="13906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47" name="Text Box 39">
            <a:extLst>
              <a:ext uri="{FF2B5EF4-FFF2-40B4-BE49-F238E27FC236}">
                <a16:creationId xmlns:a16="http://schemas.microsoft.com/office/drawing/2014/main" id="{8DE85F3C-1344-47A6-A042-7C89D8FA1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6400" y="1943100"/>
            <a:ext cx="3365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GB" altLang="LID4096" b="0">
              <a:latin typeface="Tahoma" panose="020B0604030504040204" pitchFamily="34" charset="0"/>
            </a:endParaRPr>
          </a:p>
        </p:txBody>
      </p:sp>
      <p:sp>
        <p:nvSpPr>
          <p:cNvPr id="43048" name="Text Box 40">
            <a:extLst>
              <a:ext uri="{FF2B5EF4-FFF2-40B4-BE49-F238E27FC236}">
                <a16:creationId xmlns:a16="http://schemas.microsoft.com/office/drawing/2014/main" id="{48875A76-CF88-4658-8694-585C7E5BD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3001" y="2847975"/>
            <a:ext cx="28321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mk-MK" altLang="LID4096" sz="2400" b="0" dirty="0">
                <a:latin typeface="MAC C Times" pitchFamily="18" charset="0"/>
              </a:rPr>
              <a:t>Тоталната гаусова површина еконцентрична со површината на лушпата</a:t>
            </a:r>
            <a:endParaRPr lang="en-US" altLang="LID4096" sz="2400" b="0" dirty="0">
              <a:latin typeface="MAC C Times" pitchFamily="18" charset="0"/>
            </a:endParaRPr>
          </a:p>
        </p:txBody>
      </p:sp>
      <p:graphicFrame>
        <p:nvGraphicFramePr>
          <p:cNvPr id="43051" name="Object 43">
            <a:extLst>
              <a:ext uri="{FF2B5EF4-FFF2-40B4-BE49-F238E27FC236}">
                <a16:creationId xmlns:a16="http://schemas.microsoft.com/office/drawing/2014/main" id="{10D1942A-A9E3-4198-9B99-01DFB5DC89CD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6299200" y="1908175"/>
          <a:ext cx="2425700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95280" imgH="368280" progId="Equation.3">
                  <p:embed/>
                </p:oleObj>
              </mc:Choice>
              <mc:Fallback>
                <p:oleObj name="Equation" r:id="rId6" imgW="1295280" imgH="368280" progId="Equation.3">
                  <p:embed/>
                  <p:pic>
                    <p:nvPicPr>
                      <p:cNvPr id="43051" name="Object 43">
                        <a:extLst>
                          <a:ext uri="{FF2B5EF4-FFF2-40B4-BE49-F238E27FC236}">
                            <a16:creationId xmlns:a16="http://schemas.microsoft.com/office/drawing/2014/main" id="{10D1942A-A9E3-4198-9B99-01DFB5DC89C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9200" y="1908175"/>
                        <a:ext cx="2425700" cy="6889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53" name="Text Box 45">
            <a:extLst>
              <a:ext uri="{FF2B5EF4-FFF2-40B4-BE49-F238E27FC236}">
                <a16:creationId xmlns:a16="http://schemas.microsoft.com/office/drawing/2014/main" id="{9EC2E838-DADA-4199-970D-77EBAC5A8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2070100"/>
            <a:ext cx="2832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mk-MK" altLang="LID4096" sz="2400" b="0" dirty="0">
                <a:latin typeface="MAC C Times" pitchFamily="18" charset="0"/>
              </a:rPr>
              <a:t>Гаусова теорема</a:t>
            </a:r>
            <a:endParaRPr lang="en-US" altLang="LID4096" sz="2400" b="0" dirty="0">
              <a:latin typeface="MAC C Times" pitchFamily="18" charset="0"/>
            </a:endParaRPr>
          </a:p>
        </p:txBody>
      </p:sp>
      <p:sp>
        <p:nvSpPr>
          <p:cNvPr id="43054" name="Text Box 46">
            <a:extLst>
              <a:ext uri="{FF2B5EF4-FFF2-40B4-BE49-F238E27FC236}">
                <a16:creationId xmlns:a16="http://schemas.microsoft.com/office/drawing/2014/main" id="{FC44AEED-702E-4D8F-9021-437E478DD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0" y="5448300"/>
            <a:ext cx="14351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b="0">
                <a:latin typeface="Tahoma" panose="020B0604030504040204" pitchFamily="34" charset="0"/>
              </a:rPr>
              <a:t>r &gt; R</a:t>
            </a:r>
          </a:p>
        </p:txBody>
      </p:sp>
      <p:sp>
        <p:nvSpPr>
          <p:cNvPr id="43055" name="Oval 47">
            <a:extLst>
              <a:ext uri="{FF2B5EF4-FFF2-40B4-BE49-F238E27FC236}">
                <a16:creationId xmlns:a16="http://schemas.microsoft.com/office/drawing/2014/main" id="{07CA622C-0C38-4E7D-92FC-5FAC84644E7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71500" y="1577975"/>
            <a:ext cx="2444750" cy="2441575"/>
          </a:xfrm>
          <a:prstGeom prst="ellips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43056" name="Text Box 48">
            <a:extLst>
              <a:ext uri="{FF2B5EF4-FFF2-40B4-BE49-F238E27FC236}">
                <a16:creationId xmlns:a16="http://schemas.microsoft.com/office/drawing/2014/main" id="{D0ABDA0C-399A-4575-9AB4-FC9D128A9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1676400"/>
            <a:ext cx="46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LID4096" sz="2400">
                <a:latin typeface="Times New Roman" panose="02020603050405020304" pitchFamily="18" charset="0"/>
              </a:rPr>
              <a:t>Q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3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C4E20053-F9C9-416F-A325-54465F1280D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57200" y="840581"/>
            <a:ext cx="8229600" cy="1143000"/>
          </a:xfrm>
        </p:spPr>
        <p:txBody>
          <a:bodyPr/>
          <a:lstStyle/>
          <a:p>
            <a:r>
              <a:rPr lang="mk-MK" altLang="LID4096" sz="4000" dirty="0">
                <a:latin typeface="MAC C Times" pitchFamily="18" charset="0"/>
              </a:rPr>
              <a:t>За сферна гаусова површина во внатрешноста на лушпата секогаш имаме</a:t>
            </a:r>
            <a:endParaRPr lang="en-US" altLang="LID4096" sz="4000" dirty="0">
              <a:latin typeface="MAC C Times" pitchFamily="18" charset="0"/>
            </a:endParaRPr>
          </a:p>
        </p:txBody>
      </p:sp>
      <p:sp>
        <p:nvSpPr>
          <p:cNvPr id="46085" name="Rectangle 5">
            <a:extLst>
              <a:ext uri="{FF2B5EF4-FFF2-40B4-BE49-F238E27FC236}">
                <a16:creationId xmlns:a16="http://schemas.microsoft.com/office/drawing/2014/main" id="{5A407A96-3D6D-4E6A-B193-9E3C619A8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46084" name="Object 4">
            <a:extLst>
              <a:ext uri="{FF2B5EF4-FFF2-40B4-BE49-F238E27FC236}">
                <a16:creationId xmlns:a16="http://schemas.microsoft.com/office/drawing/2014/main" id="{475E18B3-0D64-464A-941E-919BCE6DB9D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89363" y="2571750"/>
          <a:ext cx="13589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93480" imgH="177480" progId="Equation.3">
                  <p:embed/>
                </p:oleObj>
              </mc:Choice>
              <mc:Fallback>
                <p:oleObj name="Equation" r:id="rId2" imgW="393480" imgH="177480" progId="Equation.3">
                  <p:embed/>
                  <p:pic>
                    <p:nvPicPr>
                      <p:cNvPr id="46084" name="Object 4">
                        <a:extLst>
                          <a:ext uri="{FF2B5EF4-FFF2-40B4-BE49-F238E27FC236}">
                            <a16:creationId xmlns:a16="http://schemas.microsoft.com/office/drawing/2014/main" id="{475E18B3-0D64-464A-941E-919BCE6DB9D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9363" y="2571750"/>
                        <a:ext cx="1358900" cy="609600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LID4096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LID4096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2FD4D04A410749BF26DC1F6DCB4F79" ma:contentTypeVersion="0" ma:contentTypeDescription="Create a new document." ma:contentTypeScope="" ma:versionID="4c80c43a4dd6131954931227ae3464c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9C9B30-3141-443A-83AB-8B50FA7D913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D6DE733-B826-4CFC-93F5-57FA12436EB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FB95E1-09C9-481A-9DA6-B77775C600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1893</TotalTime>
  <Words>985</Words>
  <Application>Microsoft Office PowerPoint</Application>
  <PresentationFormat>On-screen Show (4:3)</PresentationFormat>
  <Paragraphs>152</Paragraphs>
  <Slides>30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30</vt:i4>
      </vt:variant>
    </vt:vector>
  </HeadingPairs>
  <TitlesOfParts>
    <vt:vector size="42" baseType="lpstr">
      <vt:lpstr>Arial</vt:lpstr>
      <vt:lpstr>Cambria Math</vt:lpstr>
      <vt:lpstr>Garamond</vt:lpstr>
      <vt:lpstr>MAC C Times</vt:lpstr>
      <vt:lpstr>Symbol</vt:lpstr>
      <vt:lpstr>Tahoma</vt:lpstr>
      <vt:lpstr>Times New Roman</vt:lpstr>
      <vt:lpstr>Wingdings</vt:lpstr>
      <vt:lpstr>Stream</vt:lpstr>
      <vt:lpstr>Picture</vt:lpstr>
      <vt:lpstr>Equation</vt:lpstr>
      <vt:lpstr>Microsoft Word Picture</vt:lpstr>
      <vt:lpstr> 2. Електричен флукс и теорема на Гаус и Острогратскиј</vt:lpstr>
      <vt:lpstr>2.1. Електричен флукс (поток)</vt:lpstr>
      <vt:lpstr>ФЛУКС</vt:lpstr>
      <vt:lpstr>PowerPoint Presentation</vt:lpstr>
      <vt:lpstr>AidA </vt:lpstr>
      <vt:lpstr>Знакот на флуксот зависи од аголот q</vt:lpstr>
      <vt:lpstr>PowerPoint Presentation</vt:lpstr>
      <vt:lpstr>Флукс низ затворена закривена површина</vt:lpstr>
      <vt:lpstr>2.2. Теоремана Гаус и Острогратскиј</vt:lpstr>
      <vt:lpstr>PowerPoint Presentation</vt:lpstr>
      <vt:lpstr>PowerPoint Presentation</vt:lpstr>
      <vt:lpstr>PowerPoint Presentation</vt:lpstr>
      <vt:lpstr>Флукс низ затворена површина која затвора полнеж Q</vt:lpstr>
      <vt:lpstr>За N различни точкести полнежи</vt:lpstr>
      <vt:lpstr>PowerPoint Presentation</vt:lpstr>
      <vt:lpstr>PowerPoint Presentation</vt:lpstr>
      <vt:lpstr>2. 3. Примена на гаусовата теорема</vt:lpstr>
      <vt:lpstr>PowerPoint Presentation</vt:lpstr>
      <vt:lpstr>PowerPoint Presentation</vt:lpstr>
      <vt:lpstr>2.3. 2. Електрично поле при сферносиметрична нехомогена распределба на полнежот </vt:lpstr>
      <vt:lpstr>PowerPoint Presentation</vt:lpstr>
      <vt:lpstr>2.3.3. Електрично поле на рамномерно наелектризирана топка</vt:lpstr>
      <vt:lpstr>PowerPoint Presentation</vt:lpstr>
      <vt:lpstr>PowerPoint Presentation</vt:lpstr>
      <vt:lpstr>2.3.4. Електрично поле на бескрајно долг линијски спроводник</vt:lpstr>
      <vt:lpstr>2.3.5. Јачина на електрично поле во близина на спроводик со произволна форма</vt:lpstr>
      <vt:lpstr>PowerPoint Presentation</vt:lpstr>
      <vt:lpstr>PowerPoint Presentation</vt:lpstr>
      <vt:lpstr>2.3.6. Електрично поле на рамномерно наелектризирана сферна лушпа</vt:lpstr>
      <vt:lpstr>За сферна гаусова површина во внатрешноста на лушпата секогаш имаме</vt:lpstr>
    </vt:vector>
  </TitlesOfParts>
  <Company>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ELEKTRI^EN FLUKS. TEOREMA NA GAUS I OSTROGRADSKIJ</dc:title>
  <dc:creator>Customer</dc:creator>
  <cp:lastModifiedBy>Mimoza Ristova</cp:lastModifiedBy>
  <cp:revision>172</cp:revision>
  <dcterms:created xsi:type="dcterms:W3CDTF">2007-03-04T10:20:28Z</dcterms:created>
  <dcterms:modified xsi:type="dcterms:W3CDTF">2023-10-18T09:43:23Z</dcterms:modified>
</cp:coreProperties>
</file>