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4"/>
  </p:sldMasterIdLst>
  <p:sldIdLst>
    <p:sldId id="256" r:id="rId5"/>
    <p:sldId id="258" r:id="rId6"/>
    <p:sldId id="259" r:id="rId7"/>
    <p:sldId id="260" r:id="rId8"/>
    <p:sldId id="261" r:id="rId9"/>
    <p:sldId id="262"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5pPr>
    <a:lvl6pPr marL="2286000" algn="l" defTabSz="914400" rtl="0" eaLnBrk="1" latinLnBrk="0" hangingPunct="1">
      <a:defRPr kern="1200">
        <a:solidFill>
          <a:schemeClr val="tx1"/>
        </a:solidFill>
        <a:latin typeface="Garamond" panose="02020404030301010803" pitchFamily="18" charset="0"/>
        <a:ea typeface="+mn-ea"/>
        <a:cs typeface="+mn-cs"/>
      </a:defRPr>
    </a:lvl6pPr>
    <a:lvl7pPr marL="2743200" algn="l" defTabSz="914400" rtl="0" eaLnBrk="1" latinLnBrk="0" hangingPunct="1">
      <a:defRPr kern="1200">
        <a:solidFill>
          <a:schemeClr val="tx1"/>
        </a:solidFill>
        <a:latin typeface="Garamond" panose="02020404030301010803" pitchFamily="18" charset="0"/>
        <a:ea typeface="+mn-ea"/>
        <a:cs typeface="+mn-cs"/>
      </a:defRPr>
    </a:lvl7pPr>
    <a:lvl8pPr marL="3200400" algn="l" defTabSz="914400" rtl="0" eaLnBrk="1" latinLnBrk="0" hangingPunct="1">
      <a:defRPr kern="1200">
        <a:solidFill>
          <a:schemeClr val="tx1"/>
        </a:solidFill>
        <a:latin typeface="Garamond" panose="02020404030301010803" pitchFamily="18" charset="0"/>
        <a:ea typeface="+mn-ea"/>
        <a:cs typeface="+mn-cs"/>
      </a:defRPr>
    </a:lvl8pPr>
    <a:lvl9pPr marL="3657600" algn="l" defTabSz="914400" rtl="0" eaLnBrk="1" latinLnBrk="0" hangingPunct="1">
      <a:defRPr kern="1200">
        <a:solidFill>
          <a:schemeClr val="tx1"/>
        </a:solidFill>
        <a:latin typeface="Garamond" panose="02020404030301010803"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1120" y="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9.wmf"/><Relationship Id="rId5" Type="http://schemas.openxmlformats.org/officeDocument/2006/relationships/image" Target="../media/image14.wmf"/><Relationship Id="rId4" Type="http://schemas.openxmlformats.org/officeDocument/2006/relationships/image" Target="../media/image1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4" Type="http://schemas.openxmlformats.org/officeDocument/2006/relationships/image" Target="../media/image14.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8585EEC3-2F02-4056-A6B2-363A6EB7B235}"/>
              </a:ext>
            </a:extLst>
          </p:cNvPr>
          <p:cNvGrpSpPr>
            <a:grpSpLocks/>
          </p:cNvGrpSpPr>
          <p:nvPr/>
        </p:nvGrpSpPr>
        <p:grpSpPr bwMode="auto">
          <a:xfrm>
            <a:off x="0" y="0"/>
            <a:ext cx="9140825" cy="6850063"/>
            <a:chOff x="0" y="0"/>
            <a:chExt cx="5758" cy="4315"/>
          </a:xfrm>
        </p:grpSpPr>
        <p:grpSp>
          <p:nvGrpSpPr>
            <p:cNvPr id="5" name="Group 3">
              <a:extLst>
                <a:ext uri="{FF2B5EF4-FFF2-40B4-BE49-F238E27FC236}">
                  <a16:creationId xmlns:a16="http://schemas.microsoft.com/office/drawing/2014/main" id="{D27FA94A-F5BE-496E-B5E8-6B096601B29D}"/>
                </a:ext>
              </a:extLst>
            </p:cNvPr>
            <p:cNvGrpSpPr>
              <a:grpSpLocks/>
            </p:cNvGrpSpPr>
            <p:nvPr userDrawn="1"/>
          </p:nvGrpSpPr>
          <p:grpSpPr bwMode="auto">
            <a:xfrm>
              <a:off x="1728" y="2230"/>
              <a:ext cx="4027" cy="2085"/>
              <a:chOff x="1728" y="2230"/>
              <a:chExt cx="4027" cy="2085"/>
            </a:xfrm>
          </p:grpSpPr>
          <p:sp>
            <p:nvSpPr>
              <p:cNvPr id="8" name="Freeform 4">
                <a:extLst>
                  <a:ext uri="{FF2B5EF4-FFF2-40B4-BE49-F238E27FC236}">
                    <a16:creationId xmlns:a16="http://schemas.microsoft.com/office/drawing/2014/main" id="{C94C49BE-9CF9-4167-8899-D5A760CF02FD}"/>
                  </a:ext>
                </a:extLst>
              </p:cNvPr>
              <p:cNvSpPr>
                <a:spLocks/>
              </p:cNvSpPr>
              <p:nvPr/>
            </p:nvSpPr>
            <p:spPr bwMode="hidden">
              <a:xfrm>
                <a:off x="1728" y="264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a:noFill/>
              </a:ln>
            </p:spPr>
            <p:txBody>
              <a:bodyPr/>
              <a:lstStyle/>
              <a:p>
                <a:pPr algn="ctr">
                  <a:defRPr/>
                </a:pPr>
                <a:endParaRPr lang="LID4096"/>
              </a:p>
            </p:txBody>
          </p:sp>
          <p:sp>
            <p:nvSpPr>
              <p:cNvPr id="9" name="Freeform 5">
                <a:extLst>
                  <a:ext uri="{FF2B5EF4-FFF2-40B4-BE49-F238E27FC236}">
                    <a16:creationId xmlns:a16="http://schemas.microsoft.com/office/drawing/2014/main" id="{E35B7298-D789-4DE5-A91F-E597F4CEFA15}"/>
                  </a:ext>
                </a:extLst>
              </p:cNvPr>
              <p:cNvSpPr>
                <a:spLocks/>
              </p:cNvSpPr>
              <p:nvPr/>
            </p:nvSpPr>
            <p:spPr bwMode="hidden">
              <a:xfrm>
                <a:off x="4170" y="267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a:noFill/>
              </a:ln>
            </p:spPr>
            <p:txBody>
              <a:bodyPr/>
              <a:lstStyle/>
              <a:p>
                <a:pPr algn="ctr">
                  <a:defRPr/>
                </a:pPr>
                <a:endParaRPr lang="LID4096"/>
              </a:p>
            </p:txBody>
          </p:sp>
          <p:sp>
            <p:nvSpPr>
              <p:cNvPr id="10" name="Freeform 6">
                <a:extLst>
                  <a:ext uri="{FF2B5EF4-FFF2-40B4-BE49-F238E27FC236}">
                    <a16:creationId xmlns:a16="http://schemas.microsoft.com/office/drawing/2014/main" id="{1ACEAF8B-B381-4E92-BDAE-33AFB541FE75}"/>
                  </a:ext>
                </a:extLst>
              </p:cNvPr>
              <p:cNvSpPr>
                <a:spLocks/>
              </p:cNvSpPr>
              <p:nvPr/>
            </p:nvSpPr>
            <p:spPr bwMode="hidden">
              <a:xfrm>
                <a:off x="2900" y="334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a:noFill/>
              </a:ln>
            </p:spPr>
            <p:txBody>
              <a:bodyPr/>
              <a:lstStyle/>
              <a:p>
                <a:pPr algn="ctr">
                  <a:defRPr/>
                </a:pPr>
                <a:endParaRPr lang="LID4096"/>
              </a:p>
            </p:txBody>
          </p:sp>
          <p:sp>
            <p:nvSpPr>
              <p:cNvPr id="11" name="Freeform 7">
                <a:extLst>
                  <a:ext uri="{FF2B5EF4-FFF2-40B4-BE49-F238E27FC236}">
                    <a16:creationId xmlns:a16="http://schemas.microsoft.com/office/drawing/2014/main" id="{1864C485-EEDF-40D6-A117-5450D14E3AD2}"/>
                  </a:ext>
                </a:extLst>
              </p:cNvPr>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ID4096"/>
              </a:p>
            </p:txBody>
          </p:sp>
          <p:sp>
            <p:nvSpPr>
              <p:cNvPr id="12" name="Freeform 8">
                <a:extLst>
                  <a:ext uri="{FF2B5EF4-FFF2-40B4-BE49-F238E27FC236}">
                    <a16:creationId xmlns:a16="http://schemas.microsoft.com/office/drawing/2014/main" id="{1BB5FE58-AA46-4E9E-BE03-2CB97F030669}"/>
                  </a:ext>
                </a:extLst>
              </p:cNvPr>
              <p:cNvSpPr>
                <a:spLocks/>
              </p:cNvSpPr>
              <p:nvPr/>
            </p:nvSpPr>
            <p:spPr bwMode="hidden">
              <a:xfrm>
                <a:off x="4501" y="231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a:noFill/>
              </a:ln>
            </p:spPr>
            <p:txBody>
              <a:bodyPr/>
              <a:lstStyle/>
              <a:p>
                <a:pPr algn="ctr">
                  <a:defRPr/>
                </a:pPr>
                <a:endParaRPr lang="LID4096"/>
              </a:p>
            </p:txBody>
          </p:sp>
        </p:grpSp>
        <p:sp>
          <p:nvSpPr>
            <p:cNvPr id="6" name="Freeform 9">
              <a:extLst>
                <a:ext uri="{FF2B5EF4-FFF2-40B4-BE49-F238E27FC236}">
                  <a16:creationId xmlns:a16="http://schemas.microsoft.com/office/drawing/2014/main" id="{C4B7A980-D3D3-4C18-912C-55905440D889}"/>
                </a:ext>
              </a:extLst>
            </p:cNvPr>
            <p:cNvSpPr>
              <a:spLocks/>
            </p:cNvSpPr>
            <p:nvPr/>
          </p:nvSpPr>
          <p:spPr bwMode="hidden">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a:noFill/>
            </a:ln>
          </p:spPr>
          <p:txBody>
            <a:bodyPr/>
            <a:lstStyle/>
            <a:p>
              <a:pPr algn="ctr">
                <a:defRPr/>
              </a:pPr>
              <a:endParaRPr lang="LID4096"/>
            </a:p>
          </p:txBody>
        </p:sp>
        <p:sp>
          <p:nvSpPr>
            <p:cNvPr id="7" name="Freeform 10">
              <a:extLst>
                <a:ext uri="{FF2B5EF4-FFF2-40B4-BE49-F238E27FC236}">
                  <a16:creationId xmlns:a16="http://schemas.microsoft.com/office/drawing/2014/main" id="{E1C8651E-2409-4262-8B03-B655D13DA553}"/>
                </a:ext>
              </a:extLst>
            </p:cNvPr>
            <p:cNvSpPr>
              <a:spLocks/>
            </p:cNvSpPr>
            <p:nvPr/>
          </p:nvSpPr>
          <p:spPr bwMode="hidden">
            <a:xfrm>
              <a:off x="0" y="0"/>
              <a:ext cx="5758" cy="1776"/>
            </a:xfrm>
            <a:custGeom>
              <a:avLst/>
              <a:gdLst>
                <a:gd name="T0" fmla="*/ 0 w 5740"/>
                <a:gd name="T1" fmla="*/ 0 h 1906"/>
                <a:gd name="T2" fmla="*/ 0 w 5740"/>
                <a:gd name="T3" fmla="*/ 1776 h 1906"/>
                <a:gd name="T4" fmla="*/ 5758 w 5740"/>
                <a:gd name="T5" fmla="*/ 1776 h 1906"/>
                <a:gd name="T6" fmla="*/ 5758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ID4096"/>
            </a:p>
          </p:txBody>
        </p:sp>
      </p:grpSp>
      <p:sp>
        <p:nvSpPr>
          <p:cNvPr id="6155" name="Rectangle 11"/>
          <p:cNvSpPr>
            <a:spLocks noGrp="1" noChangeArrowheads="1"/>
          </p:cNvSpPr>
          <p:nvPr>
            <p:ph type="ctrTitle" sz="quarter"/>
          </p:nvPr>
        </p:nvSpPr>
        <p:spPr>
          <a:xfrm>
            <a:off x="685800" y="1736725"/>
            <a:ext cx="7772400" cy="1920875"/>
          </a:xfrm>
        </p:spPr>
        <p:txBody>
          <a:bodyPr/>
          <a:lstStyle>
            <a:lvl1pPr>
              <a:defRPr sz="6000"/>
            </a:lvl1pPr>
          </a:lstStyle>
          <a:p>
            <a:pPr lvl="0"/>
            <a:r>
              <a:rPr lang="en-US" altLang="LID4096" noProof="0"/>
              <a:t>Click to edit Master title style</a:t>
            </a:r>
          </a:p>
        </p:txBody>
      </p:sp>
      <p:sp>
        <p:nvSpPr>
          <p:cNvPr id="6156"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LID4096" noProof="0"/>
              <a:t>Click to edit Master subtitle style</a:t>
            </a:r>
          </a:p>
        </p:txBody>
      </p:sp>
      <p:sp>
        <p:nvSpPr>
          <p:cNvPr id="13" name="Rectangle 13">
            <a:extLst>
              <a:ext uri="{FF2B5EF4-FFF2-40B4-BE49-F238E27FC236}">
                <a16:creationId xmlns:a16="http://schemas.microsoft.com/office/drawing/2014/main" id="{FE960F66-AC32-4808-810D-4A9D01AF59A6}"/>
              </a:ext>
            </a:extLst>
          </p:cNvPr>
          <p:cNvSpPr>
            <a:spLocks noGrp="1" noChangeArrowheads="1"/>
          </p:cNvSpPr>
          <p:nvPr>
            <p:ph type="dt" sz="quarter" idx="10"/>
          </p:nvPr>
        </p:nvSpPr>
        <p:spPr>
          <a:xfrm>
            <a:off x="457200" y="6248400"/>
            <a:ext cx="2133600" cy="476250"/>
          </a:xfrm>
        </p:spPr>
        <p:txBody>
          <a:bodyPr/>
          <a:lstStyle>
            <a:lvl1pPr>
              <a:defRPr/>
            </a:lvl1pPr>
          </a:lstStyle>
          <a:p>
            <a:pPr>
              <a:defRPr/>
            </a:pPr>
            <a:endParaRPr lang="en-US" altLang="LID4096"/>
          </a:p>
        </p:txBody>
      </p:sp>
      <p:sp>
        <p:nvSpPr>
          <p:cNvPr id="14" name="Rectangle 14">
            <a:extLst>
              <a:ext uri="{FF2B5EF4-FFF2-40B4-BE49-F238E27FC236}">
                <a16:creationId xmlns:a16="http://schemas.microsoft.com/office/drawing/2014/main" id="{DA7A13D0-CFBA-41BF-A53D-3AE627E5F01B}"/>
              </a:ext>
            </a:extLst>
          </p:cNvPr>
          <p:cNvSpPr>
            <a:spLocks noGrp="1" noChangeArrowheads="1"/>
          </p:cNvSpPr>
          <p:nvPr>
            <p:ph type="ftr" sz="quarter" idx="11"/>
          </p:nvPr>
        </p:nvSpPr>
        <p:spPr>
          <a:xfrm>
            <a:off x="3124200" y="6251575"/>
            <a:ext cx="2895600" cy="476250"/>
          </a:xfrm>
        </p:spPr>
        <p:txBody>
          <a:bodyPr/>
          <a:lstStyle>
            <a:lvl1pPr>
              <a:defRPr/>
            </a:lvl1pPr>
          </a:lstStyle>
          <a:p>
            <a:pPr>
              <a:defRPr/>
            </a:pPr>
            <a:endParaRPr lang="en-US" altLang="LID4096"/>
          </a:p>
        </p:txBody>
      </p:sp>
      <p:sp>
        <p:nvSpPr>
          <p:cNvPr id="15" name="Rectangle 15">
            <a:extLst>
              <a:ext uri="{FF2B5EF4-FFF2-40B4-BE49-F238E27FC236}">
                <a16:creationId xmlns:a16="http://schemas.microsoft.com/office/drawing/2014/main" id="{43E84DA9-24B3-4ACE-A918-5EC5FDC3B727}"/>
              </a:ext>
            </a:extLst>
          </p:cNvPr>
          <p:cNvSpPr>
            <a:spLocks noGrp="1" noChangeArrowheads="1"/>
          </p:cNvSpPr>
          <p:nvPr>
            <p:ph type="sldNum" sz="quarter" idx="12"/>
          </p:nvPr>
        </p:nvSpPr>
        <p:spPr>
          <a:xfrm>
            <a:off x="6553200" y="6254750"/>
            <a:ext cx="2133600" cy="476250"/>
          </a:xfrm>
        </p:spPr>
        <p:txBody>
          <a:bodyPr/>
          <a:lstStyle>
            <a:lvl1pPr>
              <a:defRPr smtClean="0"/>
            </a:lvl1pPr>
          </a:lstStyle>
          <a:p>
            <a:pPr>
              <a:defRPr/>
            </a:pPr>
            <a:fld id="{E1F3711D-C07E-4FCD-98F9-40492A53A39C}" type="slidenum">
              <a:rPr lang="en-US" altLang="LID4096"/>
              <a:pPr>
                <a:defRPr/>
              </a:pPr>
              <a:t>‹#›</a:t>
            </a:fld>
            <a:endParaRPr lang="en-US" altLang="LID4096"/>
          </a:p>
        </p:txBody>
      </p:sp>
    </p:spTree>
    <p:extLst>
      <p:ext uri="{BB962C8B-B14F-4D97-AF65-F5344CB8AC3E}">
        <p14:creationId xmlns:p14="http://schemas.microsoft.com/office/powerpoint/2010/main" val="37961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ID4096"/>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Rectangle 2">
            <a:extLst>
              <a:ext uri="{FF2B5EF4-FFF2-40B4-BE49-F238E27FC236}">
                <a16:creationId xmlns:a16="http://schemas.microsoft.com/office/drawing/2014/main" id="{4AFF144B-93AD-4361-BC9B-7AA946621E0C}"/>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5" name="Rectangle 3">
            <a:extLst>
              <a:ext uri="{FF2B5EF4-FFF2-40B4-BE49-F238E27FC236}">
                <a16:creationId xmlns:a16="http://schemas.microsoft.com/office/drawing/2014/main" id="{A6D5D0D0-0E64-4866-BD55-0EDE82CC0DF7}"/>
              </a:ext>
            </a:extLst>
          </p:cNvPr>
          <p:cNvSpPr>
            <a:spLocks noGrp="1" noChangeArrowheads="1"/>
          </p:cNvSpPr>
          <p:nvPr>
            <p:ph type="sldNum" sz="quarter" idx="11"/>
          </p:nvPr>
        </p:nvSpPr>
        <p:spPr>
          <a:ln/>
        </p:spPr>
        <p:txBody>
          <a:bodyPr/>
          <a:lstStyle>
            <a:lvl1pPr>
              <a:defRPr/>
            </a:lvl1pPr>
          </a:lstStyle>
          <a:p>
            <a:pPr>
              <a:defRPr/>
            </a:pPr>
            <a:fld id="{560B216A-C637-4DD6-A682-35B9B7A0BACB}" type="slidenum">
              <a:rPr lang="en-US" altLang="LID4096"/>
              <a:pPr>
                <a:defRPr/>
              </a:pPr>
              <a:t>‹#›</a:t>
            </a:fld>
            <a:endParaRPr lang="en-US" altLang="LID4096"/>
          </a:p>
        </p:txBody>
      </p:sp>
      <p:sp>
        <p:nvSpPr>
          <p:cNvPr id="6" name="Rectangle 14">
            <a:extLst>
              <a:ext uri="{FF2B5EF4-FFF2-40B4-BE49-F238E27FC236}">
                <a16:creationId xmlns:a16="http://schemas.microsoft.com/office/drawing/2014/main" id="{07037D57-2B99-493A-9793-F8646FE4F7D4}"/>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1067047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LID4096"/>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2">
            <a:extLst>
              <a:ext uri="{FF2B5EF4-FFF2-40B4-BE49-F238E27FC236}">
                <a16:creationId xmlns:a16="http://schemas.microsoft.com/office/drawing/2014/main" id="{67BAD8B9-2A89-466D-883A-48EEF07EAFD0}"/>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5" name="Rectangle 3">
            <a:extLst>
              <a:ext uri="{FF2B5EF4-FFF2-40B4-BE49-F238E27FC236}">
                <a16:creationId xmlns:a16="http://schemas.microsoft.com/office/drawing/2014/main" id="{8C1CD773-9698-4F3C-AC20-D37E4E733163}"/>
              </a:ext>
            </a:extLst>
          </p:cNvPr>
          <p:cNvSpPr>
            <a:spLocks noGrp="1" noChangeArrowheads="1"/>
          </p:cNvSpPr>
          <p:nvPr>
            <p:ph type="sldNum" sz="quarter" idx="11"/>
          </p:nvPr>
        </p:nvSpPr>
        <p:spPr>
          <a:ln/>
        </p:spPr>
        <p:txBody>
          <a:bodyPr/>
          <a:lstStyle>
            <a:lvl1pPr>
              <a:defRPr/>
            </a:lvl1pPr>
          </a:lstStyle>
          <a:p>
            <a:pPr>
              <a:defRPr/>
            </a:pPr>
            <a:fld id="{32987045-FBC6-4855-A9B8-CA920DDD2946}" type="slidenum">
              <a:rPr lang="en-US" altLang="LID4096"/>
              <a:pPr>
                <a:defRPr/>
              </a:pPr>
              <a:t>‹#›</a:t>
            </a:fld>
            <a:endParaRPr lang="en-US" altLang="LID4096"/>
          </a:p>
        </p:txBody>
      </p:sp>
      <p:sp>
        <p:nvSpPr>
          <p:cNvPr id="6" name="Rectangle 14">
            <a:extLst>
              <a:ext uri="{FF2B5EF4-FFF2-40B4-BE49-F238E27FC236}">
                <a16:creationId xmlns:a16="http://schemas.microsoft.com/office/drawing/2014/main" id="{7BBA9240-ABD8-4C50-895D-301444679B03}"/>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754441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ID4096"/>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Rectangle 2">
            <a:extLst>
              <a:ext uri="{FF2B5EF4-FFF2-40B4-BE49-F238E27FC236}">
                <a16:creationId xmlns:a16="http://schemas.microsoft.com/office/drawing/2014/main" id="{FB19CE7E-4874-4877-9C4C-FD58302A361F}"/>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6" name="Rectangle 3">
            <a:extLst>
              <a:ext uri="{FF2B5EF4-FFF2-40B4-BE49-F238E27FC236}">
                <a16:creationId xmlns:a16="http://schemas.microsoft.com/office/drawing/2014/main" id="{18476088-8035-432F-A1D8-2ABE9AF6B8ED}"/>
              </a:ext>
            </a:extLst>
          </p:cNvPr>
          <p:cNvSpPr>
            <a:spLocks noGrp="1" noChangeArrowheads="1"/>
          </p:cNvSpPr>
          <p:nvPr>
            <p:ph type="sldNum" sz="quarter" idx="11"/>
          </p:nvPr>
        </p:nvSpPr>
        <p:spPr>
          <a:ln/>
        </p:spPr>
        <p:txBody>
          <a:bodyPr/>
          <a:lstStyle>
            <a:lvl1pPr>
              <a:defRPr/>
            </a:lvl1pPr>
          </a:lstStyle>
          <a:p>
            <a:pPr>
              <a:defRPr/>
            </a:pPr>
            <a:fld id="{D1F0E2DC-10EE-496F-955A-7257EDF7EC6C}" type="slidenum">
              <a:rPr lang="en-US" altLang="LID4096"/>
              <a:pPr>
                <a:defRPr/>
              </a:pPr>
              <a:t>‹#›</a:t>
            </a:fld>
            <a:endParaRPr lang="en-US" altLang="LID4096"/>
          </a:p>
        </p:txBody>
      </p:sp>
      <p:sp>
        <p:nvSpPr>
          <p:cNvPr id="7" name="Rectangle 14">
            <a:extLst>
              <a:ext uri="{FF2B5EF4-FFF2-40B4-BE49-F238E27FC236}">
                <a16:creationId xmlns:a16="http://schemas.microsoft.com/office/drawing/2014/main" id="{B1843939-1570-4937-9E57-D38328E80FB2}"/>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2663808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LID4096"/>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7" name="Rectangle 2">
            <a:extLst>
              <a:ext uri="{FF2B5EF4-FFF2-40B4-BE49-F238E27FC236}">
                <a16:creationId xmlns:a16="http://schemas.microsoft.com/office/drawing/2014/main" id="{1A45C699-D0EE-42C3-A8D5-AB353AF30185}"/>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8" name="Rectangle 3">
            <a:extLst>
              <a:ext uri="{FF2B5EF4-FFF2-40B4-BE49-F238E27FC236}">
                <a16:creationId xmlns:a16="http://schemas.microsoft.com/office/drawing/2014/main" id="{EF331435-C4E5-435B-B143-D3CC7FD4ED50}"/>
              </a:ext>
            </a:extLst>
          </p:cNvPr>
          <p:cNvSpPr>
            <a:spLocks noGrp="1" noChangeArrowheads="1"/>
          </p:cNvSpPr>
          <p:nvPr>
            <p:ph type="sldNum" sz="quarter" idx="11"/>
          </p:nvPr>
        </p:nvSpPr>
        <p:spPr>
          <a:ln/>
        </p:spPr>
        <p:txBody>
          <a:bodyPr/>
          <a:lstStyle>
            <a:lvl1pPr>
              <a:defRPr/>
            </a:lvl1pPr>
          </a:lstStyle>
          <a:p>
            <a:pPr>
              <a:defRPr/>
            </a:pPr>
            <a:fld id="{6BD2BB8C-6CE1-41F8-B3E5-38089D57EB2F}" type="slidenum">
              <a:rPr lang="en-US" altLang="LID4096"/>
              <a:pPr>
                <a:defRPr/>
              </a:pPr>
              <a:t>‹#›</a:t>
            </a:fld>
            <a:endParaRPr lang="en-US" altLang="LID4096"/>
          </a:p>
        </p:txBody>
      </p:sp>
      <p:sp>
        <p:nvSpPr>
          <p:cNvPr id="9" name="Rectangle 14">
            <a:extLst>
              <a:ext uri="{FF2B5EF4-FFF2-40B4-BE49-F238E27FC236}">
                <a16:creationId xmlns:a16="http://schemas.microsoft.com/office/drawing/2014/main" id="{BB575DCF-4676-4605-9BB0-1DDCE61D4CA2}"/>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3386114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ID4096"/>
          </a:p>
        </p:txBody>
      </p:sp>
      <p:sp>
        <p:nvSpPr>
          <p:cNvPr id="3" name="Rectangle 2">
            <a:extLst>
              <a:ext uri="{FF2B5EF4-FFF2-40B4-BE49-F238E27FC236}">
                <a16:creationId xmlns:a16="http://schemas.microsoft.com/office/drawing/2014/main" id="{0C7B0775-0085-427B-8B74-E35791438644}"/>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4" name="Rectangle 3">
            <a:extLst>
              <a:ext uri="{FF2B5EF4-FFF2-40B4-BE49-F238E27FC236}">
                <a16:creationId xmlns:a16="http://schemas.microsoft.com/office/drawing/2014/main" id="{806383DE-5989-4BEA-91AB-9D29A715CF83}"/>
              </a:ext>
            </a:extLst>
          </p:cNvPr>
          <p:cNvSpPr>
            <a:spLocks noGrp="1" noChangeArrowheads="1"/>
          </p:cNvSpPr>
          <p:nvPr>
            <p:ph type="sldNum" sz="quarter" idx="11"/>
          </p:nvPr>
        </p:nvSpPr>
        <p:spPr>
          <a:ln/>
        </p:spPr>
        <p:txBody>
          <a:bodyPr/>
          <a:lstStyle>
            <a:lvl1pPr>
              <a:defRPr/>
            </a:lvl1pPr>
          </a:lstStyle>
          <a:p>
            <a:pPr>
              <a:defRPr/>
            </a:pPr>
            <a:fld id="{913A547B-E086-4F4D-8435-352763206F18}" type="slidenum">
              <a:rPr lang="en-US" altLang="LID4096"/>
              <a:pPr>
                <a:defRPr/>
              </a:pPr>
              <a:t>‹#›</a:t>
            </a:fld>
            <a:endParaRPr lang="en-US" altLang="LID4096"/>
          </a:p>
        </p:txBody>
      </p:sp>
      <p:sp>
        <p:nvSpPr>
          <p:cNvPr id="5" name="Rectangle 14">
            <a:extLst>
              <a:ext uri="{FF2B5EF4-FFF2-40B4-BE49-F238E27FC236}">
                <a16:creationId xmlns:a16="http://schemas.microsoft.com/office/drawing/2014/main" id="{47808138-271C-44AA-BB71-436CB5F0AFAD}"/>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1445414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2EFC5E4-2FA9-4228-B822-B02488C095CB}"/>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3" name="Rectangle 3">
            <a:extLst>
              <a:ext uri="{FF2B5EF4-FFF2-40B4-BE49-F238E27FC236}">
                <a16:creationId xmlns:a16="http://schemas.microsoft.com/office/drawing/2014/main" id="{8CE1F374-1E8B-4E02-86F5-3A60A3FD5EF9}"/>
              </a:ext>
            </a:extLst>
          </p:cNvPr>
          <p:cNvSpPr>
            <a:spLocks noGrp="1" noChangeArrowheads="1"/>
          </p:cNvSpPr>
          <p:nvPr>
            <p:ph type="sldNum" sz="quarter" idx="11"/>
          </p:nvPr>
        </p:nvSpPr>
        <p:spPr>
          <a:ln/>
        </p:spPr>
        <p:txBody>
          <a:bodyPr/>
          <a:lstStyle>
            <a:lvl1pPr>
              <a:defRPr/>
            </a:lvl1pPr>
          </a:lstStyle>
          <a:p>
            <a:pPr>
              <a:defRPr/>
            </a:pPr>
            <a:fld id="{6CB65B53-6AB3-4668-888F-58FD8CCFFA1C}" type="slidenum">
              <a:rPr lang="en-US" altLang="LID4096"/>
              <a:pPr>
                <a:defRPr/>
              </a:pPr>
              <a:t>‹#›</a:t>
            </a:fld>
            <a:endParaRPr lang="en-US" altLang="LID4096"/>
          </a:p>
        </p:txBody>
      </p:sp>
      <p:sp>
        <p:nvSpPr>
          <p:cNvPr id="4" name="Rectangle 14">
            <a:extLst>
              <a:ext uri="{FF2B5EF4-FFF2-40B4-BE49-F238E27FC236}">
                <a16:creationId xmlns:a16="http://schemas.microsoft.com/office/drawing/2014/main" id="{37A0317B-F1F2-4328-9E86-E95E41F4266B}"/>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1738329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LID4096"/>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a:extLst>
              <a:ext uri="{FF2B5EF4-FFF2-40B4-BE49-F238E27FC236}">
                <a16:creationId xmlns:a16="http://schemas.microsoft.com/office/drawing/2014/main" id="{EEE188F6-44EA-428F-8351-99737A16EB24}"/>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6" name="Rectangle 3">
            <a:extLst>
              <a:ext uri="{FF2B5EF4-FFF2-40B4-BE49-F238E27FC236}">
                <a16:creationId xmlns:a16="http://schemas.microsoft.com/office/drawing/2014/main" id="{C8836A8F-4E97-4A55-8836-797A6BD76B39}"/>
              </a:ext>
            </a:extLst>
          </p:cNvPr>
          <p:cNvSpPr>
            <a:spLocks noGrp="1" noChangeArrowheads="1"/>
          </p:cNvSpPr>
          <p:nvPr>
            <p:ph type="sldNum" sz="quarter" idx="11"/>
          </p:nvPr>
        </p:nvSpPr>
        <p:spPr>
          <a:ln/>
        </p:spPr>
        <p:txBody>
          <a:bodyPr/>
          <a:lstStyle>
            <a:lvl1pPr>
              <a:defRPr/>
            </a:lvl1pPr>
          </a:lstStyle>
          <a:p>
            <a:pPr>
              <a:defRPr/>
            </a:pPr>
            <a:fld id="{1D883C0C-8D3D-4B05-952E-7502273D15A6}" type="slidenum">
              <a:rPr lang="en-US" altLang="LID4096"/>
              <a:pPr>
                <a:defRPr/>
              </a:pPr>
              <a:t>‹#›</a:t>
            </a:fld>
            <a:endParaRPr lang="en-US" altLang="LID4096"/>
          </a:p>
        </p:txBody>
      </p:sp>
      <p:sp>
        <p:nvSpPr>
          <p:cNvPr id="7" name="Rectangle 14">
            <a:extLst>
              <a:ext uri="{FF2B5EF4-FFF2-40B4-BE49-F238E27FC236}">
                <a16:creationId xmlns:a16="http://schemas.microsoft.com/office/drawing/2014/main" id="{EEA5CF23-D62C-4C18-8A59-D0C7FEC35711}"/>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1653784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LID4096"/>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LID4096"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a:extLst>
              <a:ext uri="{FF2B5EF4-FFF2-40B4-BE49-F238E27FC236}">
                <a16:creationId xmlns:a16="http://schemas.microsoft.com/office/drawing/2014/main" id="{F90CD8D8-1D98-4C42-B625-FA3D90CA5A2F}"/>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6" name="Rectangle 3">
            <a:extLst>
              <a:ext uri="{FF2B5EF4-FFF2-40B4-BE49-F238E27FC236}">
                <a16:creationId xmlns:a16="http://schemas.microsoft.com/office/drawing/2014/main" id="{F79E614F-E6DC-497E-895A-77F36A69E794}"/>
              </a:ext>
            </a:extLst>
          </p:cNvPr>
          <p:cNvSpPr>
            <a:spLocks noGrp="1" noChangeArrowheads="1"/>
          </p:cNvSpPr>
          <p:nvPr>
            <p:ph type="sldNum" sz="quarter" idx="11"/>
          </p:nvPr>
        </p:nvSpPr>
        <p:spPr>
          <a:ln/>
        </p:spPr>
        <p:txBody>
          <a:bodyPr/>
          <a:lstStyle>
            <a:lvl1pPr>
              <a:defRPr/>
            </a:lvl1pPr>
          </a:lstStyle>
          <a:p>
            <a:pPr>
              <a:defRPr/>
            </a:pPr>
            <a:fld id="{0819BD02-1FA8-4C22-AABA-F055C1C00B57}" type="slidenum">
              <a:rPr lang="en-US" altLang="LID4096"/>
              <a:pPr>
                <a:defRPr/>
              </a:pPr>
              <a:t>‹#›</a:t>
            </a:fld>
            <a:endParaRPr lang="en-US" altLang="LID4096"/>
          </a:p>
        </p:txBody>
      </p:sp>
      <p:sp>
        <p:nvSpPr>
          <p:cNvPr id="7" name="Rectangle 14">
            <a:extLst>
              <a:ext uri="{FF2B5EF4-FFF2-40B4-BE49-F238E27FC236}">
                <a16:creationId xmlns:a16="http://schemas.microsoft.com/office/drawing/2014/main" id="{198FEE62-9ED0-48CD-94F0-4E543A5764EB}"/>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2855981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ID4096"/>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Rectangle 2">
            <a:extLst>
              <a:ext uri="{FF2B5EF4-FFF2-40B4-BE49-F238E27FC236}">
                <a16:creationId xmlns:a16="http://schemas.microsoft.com/office/drawing/2014/main" id="{111BA83C-72CC-45BB-B56C-11E456CCDD94}"/>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5" name="Rectangle 3">
            <a:extLst>
              <a:ext uri="{FF2B5EF4-FFF2-40B4-BE49-F238E27FC236}">
                <a16:creationId xmlns:a16="http://schemas.microsoft.com/office/drawing/2014/main" id="{F055A24C-A911-4CAC-AF6B-418A8F5A6107}"/>
              </a:ext>
            </a:extLst>
          </p:cNvPr>
          <p:cNvSpPr>
            <a:spLocks noGrp="1" noChangeArrowheads="1"/>
          </p:cNvSpPr>
          <p:nvPr>
            <p:ph type="sldNum" sz="quarter" idx="11"/>
          </p:nvPr>
        </p:nvSpPr>
        <p:spPr>
          <a:ln/>
        </p:spPr>
        <p:txBody>
          <a:bodyPr/>
          <a:lstStyle>
            <a:lvl1pPr>
              <a:defRPr/>
            </a:lvl1pPr>
          </a:lstStyle>
          <a:p>
            <a:pPr>
              <a:defRPr/>
            </a:pPr>
            <a:fld id="{612A758C-431A-437E-A2E8-623714F30E6B}" type="slidenum">
              <a:rPr lang="en-US" altLang="LID4096"/>
              <a:pPr>
                <a:defRPr/>
              </a:pPr>
              <a:t>‹#›</a:t>
            </a:fld>
            <a:endParaRPr lang="en-US" altLang="LID4096"/>
          </a:p>
        </p:txBody>
      </p:sp>
      <p:sp>
        <p:nvSpPr>
          <p:cNvPr id="6" name="Rectangle 14">
            <a:extLst>
              <a:ext uri="{FF2B5EF4-FFF2-40B4-BE49-F238E27FC236}">
                <a16:creationId xmlns:a16="http://schemas.microsoft.com/office/drawing/2014/main" id="{097344F6-C843-49B9-9830-66B7E4CC312A}"/>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3414845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LID4096"/>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Rectangle 2">
            <a:extLst>
              <a:ext uri="{FF2B5EF4-FFF2-40B4-BE49-F238E27FC236}">
                <a16:creationId xmlns:a16="http://schemas.microsoft.com/office/drawing/2014/main" id="{4E7C48A5-EE1F-4BBE-95A8-76A44488A0B0}"/>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5" name="Rectangle 3">
            <a:extLst>
              <a:ext uri="{FF2B5EF4-FFF2-40B4-BE49-F238E27FC236}">
                <a16:creationId xmlns:a16="http://schemas.microsoft.com/office/drawing/2014/main" id="{6330421E-43FA-4EAE-8AB2-0B17121408DD}"/>
              </a:ext>
            </a:extLst>
          </p:cNvPr>
          <p:cNvSpPr>
            <a:spLocks noGrp="1" noChangeArrowheads="1"/>
          </p:cNvSpPr>
          <p:nvPr>
            <p:ph type="sldNum" sz="quarter" idx="11"/>
          </p:nvPr>
        </p:nvSpPr>
        <p:spPr>
          <a:ln/>
        </p:spPr>
        <p:txBody>
          <a:bodyPr/>
          <a:lstStyle>
            <a:lvl1pPr>
              <a:defRPr/>
            </a:lvl1pPr>
          </a:lstStyle>
          <a:p>
            <a:pPr>
              <a:defRPr/>
            </a:pPr>
            <a:fld id="{EA82C1F2-509A-4CC3-A82A-8E69524E6E1A}" type="slidenum">
              <a:rPr lang="en-US" altLang="LID4096"/>
              <a:pPr>
                <a:defRPr/>
              </a:pPr>
              <a:t>‹#›</a:t>
            </a:fld>
            <a:endParaRPr lang="en-US" altLang="LID4096"/>
          </a:p>
        </p:txBody>
      </p:sp>
      <p:sp>
        <p:nvSpPr>
          <p:cNvPr id="6" name="Rectangle 14">
            <a:extLst>
              <a:ext uri="{FF2B5EF4-FFF2-40B4-BE49-F238E27FC236}">
                <a16:creationId xmlns:a16="http://schemas.microsoft.com/office/drawing/2014/main" id="{F3CDC794-90FE-4D33-A365-89279D5AAEE5}"/>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1900344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LID4096"/>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Content Placeholder 4"/>
          <p:cNvSpPr>
            <a:spLocks noGrp="1"/>
          </p:cNvSpPr>
          <p:nvPr>
            <p:ph sz="quarter" idx="3"/>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Rectangle 2">
            <a:extLst>
              <a:ext uri="{FF2B5EF4-FFF2-40B4-BE49-F238E27FC236}">
                <a16:creationId xmlns:a16="http://schemas.microsoft.com/office/drawing/2014/main" id="{A7BBE684-4F34-4D88-8AFA-8C958D7ADAB3}"/>
              </a:ext>
            </a:extLst>
          </p:cNvPr>
          <p:cNvSpPr>
            <a:spLocks noGrp="1" noChangeArrowheads="1"/>
          </p:cNvSpPr>
          <p:nvPr>
            <p:ph type="dt" sz="half" idx="10"/>
          </p:nvPr>
        </p:nvSpPr>
        <p:spPr>
          <a:ln/>
        </p:spPr>
        <p:txBody>
          <a:bodyPr/>
          <a:lstStyle>
            <a:lvl1pPr>
              <a:defRPr/>
            </a:lvl1pPr>
          </a:lstStyle>
          <a:p>
            <a:pPr>
              <a:defRPr/>
            </a:pPr>
            <a:endParaRPr lang="en-US" altLang="LID4096"/>
          </a:p>
        </p:txBody>
      </p:sp>
      <p:sp>
        <p:nvSpPr>
          <p:cNvPr id="7" name="Rectangle 3">
            <a:extLst>
              <a:ext uri="{FF2B5EF4-FFF2-40B4-BE49-F238E27FC236}">
                <a16:creationId xmlns:a16="http://schemas.microsoft.com/office/drawing/2014/main" id="{5066EDC6-AD44-4600-90ED-2217F79AF547}"/>
              </a:ext>
            </a:extLst>
          </p:cNvPr>
          <p:cNvSpPr>
            <a:spLocks noGrp="1" noChangeArrowheads="1"/>
          </p:cNvSpPr>
          <p:nvPr>
            <p:ph type="sldNum" sz="quarter" idx="11"/>
          </p:nvPr>
        </p:nvSpPr>
        <p:spPr>
          <a:ln/>
        </p:spPr>
        <p:txBody>
          <a:bodyPr/>
          <a:lstStyle>
            <a:lvl1pPr>
              <a:defRPr/>
            </a:lvl1pPr>
          </a:lstStyle>
          <a:p>
            <a:pPr>
              <a:defRPr/>
            </a:pPr>
            <a:fld id="{9EC31426-A964-46DA-B377-3E75252612FD}" type="slidenum">
              <a:rPr lang="en-US" altLang="LID4096"/>
              <a:pPr>
                <a:defRPr/>
              </a:pPr>
              <a:t>‹#›</a:t>
            </a:fld>
            <a:endParaRPr lang="en-US" altLang="LID4096"/>
          </a:p>
        </p:txBody>
      </p:sp>
      <p:sp>
        <p:nvSpPr>
          <p:cNvPr id="8" name="Rectangle 14">
            <a:extLst>
              <a:ext uri="{FF2B5EF4-FFF2-40B4-BE49-F238E27FC236}">
                <a16:creationId xmlns:a16="http://schemas.microsoft.com/office/drawing/2014/main" id="{1392535D-D7EA-4526-9D4E-45EF1E5B998C}"/>
              </a:ext>
            </a:extLst>
          </p:cNvPr>
          <p:cNvSpPr>
            <a:spLocks noGrp="1" noChangeArrowheads="1"/>
          </p:cNvSpPr>
          <p:nvPr>
            <p:ph type="ftr" sz="quarter" idx="12"/>
          </p:nvPr>
        </p:nvSpPr>
        <p:spPr>
          <a:ln/>
        </p:spPr>
        <p:txBody>
          <a:bodyPr/>
          <a:lstStyle>
            <a:lvl1pPr>
              <a:defRPr/>
            </a:lvl1pPr>
          </a:lstStyle>
          <a:p>
            <a:pPr>
              <a:defRPr/>
            </a:pPr>
            <a:endParaRPr lang="en-US" altLang="LID4096"/>
          </a:p>
        </p:txBody>
      </p:sp>
    </p:spTree>
    <p:extLst>
      <p:ext uri="{BB962C8B-B14F-4D97-AF65-F5344CB8AC3E}">
        <p14:creationId xmlns:p14="http://schemas.microsoft.com/office/powerpoint/2010/main" val="763118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2F171FDC-C927-4352-94F5-A659A54E5838}"/>
              </a:ext>
            </a:extLst>
          </p:cNvPr>
          <p:cNvSpPr>
            <a:spLocks noGrp="1" noChangeArrowheads="1"/>
          </p:cNvSpPr>
          <p:nvPr>
            <p:ph type="dt" sz="half" idx="2"/>
          </p:nvPr>
        </p:nvSpPr>
        <p:spPr bwMode="auto">
          <a:xfrm>
            <a:off x="457200" y="6251575"/>
            <a:ext cx="2133600" cy="476250"/>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eaLnBrk="1" hangingPunct="1">
              <a:defRPr sz="1200">
                <a:latin typeface="Arial" panose="020B0604020202020204" pitchFamily="34" charset="0"/>
              </a:defRPr>
            </a:lvl1pPr>
          </a:lstStyle>
          <a:p>
            <a:pPr>
              <a:defRPr/>
            </a:pPr>
            <a:endParaRPr lang="en-US" altLang="LID4096"/>
          </a:p>
        </p:txBody>
      </p:sp>
      <p:sp>
        <p:nvSpPr>
          <p:cNvPr id="5123" name="Rectangle 3">
            <a:extLst>
              <a:ext uri="{FF2B5EF4-FFF2-40B4-BE49-F238E27FC236}">
                <a16:creationId xmlns:a16="http://schemas.microsoft.com/office/drawing/2014/main" id="{F0D43F64-0246-4994-B9E6-4831736DA23A}"/>
              </a:ext>
            </a:extLst>
          </p:cNvPr>
          <p:cNvSpPr>
            <a:spLocks noGrp="1" noChangeArrowheads="1"/>
          </p:cNvSpPr>
          <p:nvPr>
            <p:ph type="sldNum" sz="quarter" idx="4"/>
          </p:nvPr>
        </p:nvSpPr>
        <p:spPr bwMode="auto">
          <a:xfrm>
            <a:off x="6553200" y="6248400"/>
            <a:ext cx="2133600" cy="47625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705B2B45-0872-4D1E-B7A6-6391EB62BA57}" type="slidenum">
              <a:rPr lang="en-US" altLang="LID4096"/>
              <a:pPr>
                <a:defRPr/>
              </a:pPr>
              <a:t>‹#›</a:t>
            </a:fld>
            <a:endParaRPr lang="en-US" altLang="LID4096"/>
          </a:p>
        </p:txBody>
      </p:sp>
      <p:grpSp>
        <p:nvGrpSpPr>
          <p:cNvPr id="1028" name="Group 4">
            <a:extLst>
              <a:ext uri="{FF2B5EF4-FFF2-40B4-BE49-F238E27FC236}">
                <a16:creationId xmlns:a16="http://schemas.microsoft.com/office/drawing/2014/main" id="{D54028EA-B7C1-4C1F-B7AA-3A6B1BF42DDB}"/>
              </a:ext>
            </a:extLst>
          </p:cNvPr>
          <p:cNvGrpSpPr>
            <a:grpSpLocks/>
          </p:cNvGrpSpPr>
          <p:nvPr/>
        </p:nvGrpSpPr>
        <p:grpSpPr bwMode="auto">
          <a:xfrm>
            <a:off x="0" y="0"/>
            <a:ext cx="9140825" cy="6850063"/>
            <a:chOff x="0" y="0"/>
            <a:chExt cx="5758" cy="4315"/>
          </a:xfrm>
        </p:grpSpPr>
        <p:grpSp>
          <p:nvGrpSpPr>
            <p:cNvPr id="1032" name="Group 5">
              <a:extLst>
                <a:ext uri="{FF2B5EF4-FFF2-40B4-BE49-F238E27FC236}">
                  <a16:creationId xmlns:a16="http://schemas.microsoft.com/office/drawing/2014/main" id="{20519124-8A6C-4811-914E-B3A6ACED7F38}"/>
                </a:ext>
              </a:extLst>
            </p:cNvPr>
            <p:cNvGrpSpPr>
              <a:grpSpLocks/>
            </p:cNvGrpSpPr>
            <p:nvPr userDrawn="1"/>
          </p:nvGrpSpPr>
          <p:grpSpPr bwMode="auto">
            <a:xfrm>
              <a:off x="1728" y="2230"/>
              <a:ext cx="4027" cy="2085"/>
              <a:chOff x="1728" y="2230"/>
              <a:chExt cx="4027" cy="2085"/>
            </a:xfrm>
          </p:grpSpPr>
          <p:sp>
            <p:nvSpPr>
              <p:cNvPr id="5126" name="Freeform 6">
                <a:extLst>
                  <a:ext uri="{FF2B5EF4-FFF2-40B4-BE49-F238E27FC236}">
                    <a16:creationId xmlns:a16="http://schemas.microsoft.com/office/drawing/2014/main" id="{9F4897DE-2DBA-49B4-8C5A-6341C8FD2EFA}"/>
                  </a:ext>
                </a:extLst>
              </p:cNvPr>
              <p:cNvSpPr>
                <a:spLocks/>
              </p:cNvSpPr>
              <p:nvPr/>
            </p:nvSpPr>
            <p:spPr bwMode="hidden">
              <a:xfrm>
                <a:off x="1728" y="264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a:noFill/>
              </a:ln>
            </p:spPr>
            <p:txBody>
              <a:bodyPr/>
              <a:lstStyle/>
              <a:p>
                <a:pPr algn="ctr">
                  <a:defRPr/>
                </a:pPr>
                <a:endParaRPr lang="LID4096"/>
              </a:p>
            </p:txBody>
          </p:sp>
          <p:sp>
            <p:nvSpPr>
              <p:cNvPr id="5127" name="Freeform 7">
                <a:extLst>
                  <a:ext uri="{FF2B5EF4-FFF2-40B4-BE49-F238E27FC236}">
                    <a16:creationId xmlns:a16="http://schemas.microsoft.com/office/drawing/2014/main" id="{61E6D7ED-C52E-490A-9B2B-D8809D6CB9E4}"/>
                  </a:ext>
                </a:extLst>
              </p:cNvPr>
              <p:cNvSpPr>
                <a:spLocks/>
              </p:cNvSpPr>
              <p:nvPr/>
            </p:nvSpPr>
            <p:spPr bwMode="hidden">
              <a:xfrm>
                <a:off x="4170" y="267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a:noFill/>
              </a:ln>
            </p:spPr>
            <p:txBody>
              <a:bodyPr/>
              <a:lstStyle/>
              <a:p>
                <a:pPr algn="ctr">
                  <a:defRPr/>
                </a:pPr>
                <a:endParaRPr lang="LID4096"/>
              </a:p>
            </p:txBody>
          </p:sp>
          <p:sp>
            <p:nvSpPr>
              <p:cNvPr id="5128" name="Freeform 8">
                <a:extLst>
                  <a:ext uri="{FF2B5EF4-FFF2-40B4-BE49-F238E27FC236}">
                    <a16:creationId xmlns:a16="http://schemas.microsoft.com/office/drawing/2014/main" id="{7EFA91CA-DEF5-4E4A-9C44-664ADB3A9237}"/>
                  </a:ext>
                </a:extLst>
              </p:cNvPr>
              <p:cNvSpPr>
                <a:spLocks/>
              </p:cNvSpPr>
              <p:nvPr/>
            </p:nvSpPr>
            <p:spPr bwMode="hidden">
              <a:xfrm>
                <a:off x="2900" y="334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a:noFill/>
              </a:ln>
            </p:spPr>
            <p:txBody>
              <a:bodyPr/>
              <a:lstStyle/>
              <a:p>
                <a:pPr algn="ctr">
                  <a:defRPr/>
                </a:pPr>
                <a:endParaRPr lang="LID4096"/>
              </a:p>
            </p:txBody>
          </p:sp>
          <p:sp>
            <p:nvSpPr>
              <p:cNvPr id="1038" name="Freeform 9">
                <a:extLst>
                  <a:ext uri="{FF2B5EF4-FFF2-40B4-BE49-F238E27FC236}">
                    <a16:creationId xmlns:a16="http://schemas.microsoft.com/office/drawing/2014/main" id="{29DB2EFF-7E72-43A2-8E35-AF4459CD6419}"/>
                  </a:ext>
                </a:extLst>
              </p:cNvPr>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ID4096"/>
              </a:p>
            </p:txBody>
          </p:sp>
          <p:sp>
            <p:nvSpPr>
              <p:cNvPr id="5130" name="Freeform 10">
                <a:extLst>
                  <a:ext uri="{FF2B5EF4-FFF2-40B4-BE49-F238E27FC236}">
                    <a16:creationId xmlns:a16="http://schemas.microsoft.com/office/drawing/2014/main" id="{B77ED24E-B304-4750-9D22-3591E40EB5A6}"/>
                  </a:ext>
                </a:extLst>
              </p:cNvPr>
              <p:cNvSpPr>
                <a:spLocks/>
              </p:cNvSpPr>
              <p:nvPr/>
            </p:nvSpPr>
            <p:spPr bwMode="hidden">
              <a:xfrm>
                <a:off x="4501" y="231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a:noFill/>
              </a:ln>
            </p:spPr>
            <p:txBody>
              <a:bodyPr/>
              <a:lstStyle/>
              <a:p>
                <a:pPr algn="ctr">
                  <a:defRPr/>
                </a:pPr>
                <a:endParaRPr lang="LID4096"/>
              </a:p>
            </p:txBody>
          </p:sp>
        </p:grpSp>
        <p:sp>
          <p:nvSpPr>
            <p:cNvPr id="5131" name="Freeform 11">
              <a:extLst>
                <a:ext uri="{FF2B5EF4-FFF2-40B4-BE49-F238E27FC236}">
                  <a16:creationId xmlns:a16="http://schemas.microsoft.com/office/drawing/2014/main" id="{E7613651-BCAA-4FBD-B5A1-BC800298DF40}"/>
                </a:ext>
              </a:extLst>
            </p:cNvPr>
            <p:cNvSpPr>
              <a:spLocks/>
            </p:cNvSpPr>
            <p:nvPr/>
          </p:nvSpPr>
          <p:spPr bwMode="hidden">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a:noFill/>
            </a:ln>
          </p:spPr>
          <p:txBody>
            <a:bodyPr/>
            <a:lstStyle/>
            <a:p>
              <a:pPr algn="ctr">
                <a:defRPr/>
              </a:pPr>
              <a:endParaRPr lang="LID4096"/>
            </a:p>
          </p:txBody>
        </p:sp>
        <p:sp>
          <p:nvSpPr>
            <p:cNvPr id="1034" name="Freeform 12">
              <a:extLst>
                <a:ext uri="{FF2B5EF4-FFF2-40B4-BE49-F238E27FC236}">
                  <a16:creationId xmlns:a16="http://schemas.microsoft.com/office/drawing/2014/main" id="{FD2E4A33-0E7F-4A30-9DDC-D9471F2D16A8}"/>
                </a:ext>
              </a:extLst>
            </p:cNvPr>
            <p:cNvSpPr>
              <a:spLocks/>
            </p:cNvSpPr>
            <p:nvPr/>
          </p:nvSpPr>
          <p:spPr bwMode="hidden">
            <a:xfrm>
              <a:off x="0" y="0"/>
              <a:ext cx="5758" cy="1776"/>
            </a:xfrm>
            <a:custGeom>
              <a:avLst/>
              <a:gdLst>
                <a:gd name="T0" fmla="*/ 0 w 5740"/>
                <a:gd name="T1" fmla="*/ 0 h 1906"/>
                <a:gd name="T2" fmla="*/ 0 w 5740"/>
                <a:gd name="T3" fmla="*/ 1776 h 1906"/>
                <a:gd name="T4" fmla="*/ 5758 w 5740"/>
                <a:gd name="T5" fmla="*/ 1776 h 1906"/>
                <a:gd name="T6" fmla="*/ 5758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LID4096"/>
            </a:p>
          </p:txBody>
        </p:sp>
      </p:grpSp>
      <p:sp>
        <p:nvSpPr>
          <p:cNvPr id="5133" name="Rectangle 13">
            <a:extLst>
              <a:ext uri="{FF2B5EF4-FFF2-40B4-BE49-F238E27FC236}">
                <a16:creationId xmlns:a16="http://schemas.microsoft.com/office/drawing/2014/main" id="{294F8A0F-2A66-4401-AC2B-D7CCB9C33D6F}"/>
              </a:ext>
            </a:extLst>
          </p:cNvPr>
          <p:cNvSpPr>
            <a:spLocks noGrp="1" noRot="1" noChangeArrowheads="1"/>
          </p:cNvSpPr>
          <p:nvPr>
            <p:ph type="title"/>
          </p:nvPr>
        </p:nvSpPr>
        <p:spPr bwMode="auto">
          <a:xfrm>
            <a:off x="457200" y="274638"/>
            <a:ext cx="8229600" cy="1143000"/>
          </a:xfrm>
          <a:prstGeom prst="rect">
            <a:avLst/>
          </a:prstGeom>
          <a:noFill/>
          <a:ln>
            <a:noFill/>
          </a:ln>
          <a:effectLst/>
        </p:spPr>
        <p:txBody>
          <a:bodyPr vert="horz" wrap="square" lIns="91440" tIns="45720" rIns="91440" bIns="45720" numCol="1" anchor="ctr" anchorCtr="0" compatLnSpc="1">
            <a:prstTxWarp prst="textNoShape">
              <a:avLst/>
            </a:prstTxWarp>
          </a:bodyPr>
          <a:lstStyle/>
          <a:p>
            <a:pPr lvl="0"/>
            <a:r>
              <a:rPr lang="en-US" altLang="LID4096"/>
              <a:t>Click to edit Master title style</a:t>
            </a:r>
          </a:p>
        </p:txBody>
      </p:sp>
      <p:sp>
        <p:nvSpPr>
          <p:cNvPr id="5134" name="Rectangle 14">
            <a:extLst>
              <a:ext uri="{FF2B5EF4-FFF2-40B4-BE49-F238E27FC236}">
                <a16:creationId xmlns:a16="http://schemas.microsoft.com/office/drawing/2014/main" id="{8BC33CA0-1373-4024-B7D3-2EC79F84F23D}"/>
              </a:ext>
            </a:extLst>
          </p:cNvPr>
          <p:cNvSpPr>
            <a:spLocks noGrp="1" noChangeArrowheads="1"/>
          </p:cNvSpPr>
          <p:nvPr>
            <p:ph type="ftr" sz="quarter" idx="3"/>
          </p:nvPr>
        </p:nvSpPr>
        <p:spPr bwMode="auto">
          <a:xfrm>
            <a:off x="3124200" y="6248400"/>
            <a:ext cx="2895600" cy="47625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200">
                <a:latin typeface="Arial" panose="020B0604020202020204" pitchFamily="34" charset="0"/>
              </a:defRPr>
            </a:lvl1pPr>
          </a:lstStyle>
          <a:p>
            <a:pPr>
              <a:defRPr/>
            </a:pPr>
            <a:endParaRPr lang="en-US" altLang="LID4096"/>
          </a:p>
        </p:txBody>
      </p:sp>
      <p:sp>
        <p:nvSpPr>
          <p:cNvPr id="5135" name="Rectangle 15">
            <a:extLst>
              <a:ext uri="{FF2B5EF4-FFF2-40B4-BE49-F238E27FC236}">
                <a16:creationId xmlns:a16="http://schemas.microsoft.com/office/drawing/2014/main" id="{414160E8-A643-49D9-A303-4E3805C83643}"/>
              </a:ext>
            </a:extLst>
          </p:cNvPr>
          <p:cNvSpPr>
            <a:spLocks noGrp="1" noChangeArrowheads="1"/>
          </p:cNvSpPr>
          <p:nvPr>
            <p:ph type="body" idx="1"/>
          </p:nvPr>
        </p:nvSpPr>
        <p:spPr bwMode="auto">
          <a:xfrm>
            <a:off x="457200" y="1600200"/>
            <a:ext cx="8229600" cy="45259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LID4096"/>
              <a:t>Click to edit Master text styles</a:t>
            </a:r>
          </a:p>
          <a:p>
            <a:pPr lvl="1"/>
            <a:r>
              <a:rPr lang="en-US" altLang="LID4096"/>
              <a:t>Second level</a:t>
            </a:r>
          </a:p>
          <a:p>
            <a:pPr lvl="2"/>
            <a:r>
              <a:rPr lang="en-US" altLang="LID4096"/>
              <a:t>Third level</a:t>
            </a:r>
          </a:p>
          <a:p>
            <a:pPr lvl="3"/>
            <a:r>
              <a:rPr lang="en-US" altLang="LID4096"/>
              <a:t>Fourth level</a:t>
            </a:r>
          </a:p>
          <a:p>
            <a:pPr lvl="4"/>
            <a:r>
              <a:rPr lang="en-US" altLang="LID4096"/>
              <a:t>Fifth level</a:t>
            </a:r>
          </a:p>
        </p:txBody>
      </p:sp>
    </p:spTree>
  </p:cSld>
  <p:clrMap bg1="dk2" tx1="lt1" bg2="dk1" tx2="lt2" accent1="accent1" accent2="accent2" accent3="accent3" accent4="accent4" accent5="accent5" accent6="accent6" hlink="hlink" folHlink="folHlink"/>
  <p:sldLayoutIdLst>
    <p:sldLayoutId id="2147483674"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w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wmf"/></Relationships>
</file>

<file path=ppt/slides/_rels/slide6.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5.wmf"/><Relationship Id="rId5" Type="http://schemas.openxmlformats.org/officeDocument/2006/relationships/oleObject" Target="../embeddings/oleObject5.bin"/><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6.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8.wmf"/><Relationship Id="rId5" Type="http://schemas.openxmlformats.org/officeDocument/2006/relationships/oleObject" Target="../embeddings/oleObject9.bin"/><Relationship Id="rId4" Type="http://schemas.openxmlformats.org/officeDocument/2006/relationships/image" Target="../media/image7.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9.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0.wmf"/></Relationships>
</file>

<file path=ppt/slides/_rels/slide13.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12.bin"/><Relationship Id="rId7" Type="http://schemas.openxmlformats.org/officeDocument/2006/relationships/oleObject" Target="../embeddings/oleObject14.bin"/><Relationship Id="rId12" Type="http://schemas.openxmlformats.org/officeDocument/2006/relationships/image" Target="../media/image14.wmf"/><Relationship Id="rId2" Type="http://schemas.openxmlformats.org/officeDocument/2006/relationships/slideLayout" Target="../slideLayouts/slideLayout12.xml"/><Relationship Id="rId1" Type="http://schemas.openxmlformats.org/officeDocument/2006/relationships/vmlDrawing" Target="../drawings/vmlDrawing9.vml"/><Relationship Id="rId6" Type="http://schemas.openxmlformats.org/officeDocument/2006/relationships/image" Target="../media/image11.wmf"/><Relationship Id="rId11" Type="http://schemas.openxmlformats.org/officeDocument/2006/relationships/oleObject" Target="../embeddings/oleObject16.bin"/><Relationship Id="rId5" Type="http://schemas.openxmlformats.org/officeDocument/2006/relationships/oleObject" Target="../embeddings/oleObject13.bin"/><Relationship Id="rId10" Type="http://schemas.openxmlformats.org/officeDocument/2006/relationships/image" Target="../media/image13.wmf"/><Relationship Id="rId4" Type="http://schemas.openxmlformats.org/officeDocument/2006/relationships/image" Target="../media/image9.wmf"/><Relationship Id="rId9" Type="http://schemas.openxmlformats.org/officeDocument/2006/relationships/oleObject" Target="../embeddings/oleObject15.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15.wmf"/></Relationships>
</file>

<file path=ppt/slides/_rels/slide15.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18.bin"/><Relationship Id="rId7"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17.wmf"/><Relationship Id="rId5" Type="http://schemas.openxmlformats.org/officeDocument/2006/relationships/oleObject" Target="../embeddings/oleObject19.bin"/><Relationship Id="rId10" Type="http://schemas.openxmlformats.org/officeDocument/2006/relationships/image" Target="../media/image14.wmf"/><Relationship Id="rId4" Type="http://schemas.openxmlformats.org/officeDocument/2006/relationships/image" Target="../media/image16.wmf"/><Relationship Id="rId9" Type="http://schemas.openxmlformats.org/officeDocument/2006/relationships/oleObject" Target="../embeddings/oleObject16.bin"/></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20.wmf"/><Relationship Id="rId5" Type="http://schemas.openxmlformats.org/officeDocument/2006/relationships/oleObject" Target="../embeddings/oleObject22.bin"/><Relationship Id="rId4" Type="http://schemas.openxmlformats.org/officeDocument/2006/relationships/image" Target="../media/image19.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21.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22.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vmlDrawing" Target="../drawings/vmlDrawing15.vml"/><Relationship Id="rId5" Type="http://schemas.openxmlformats.org/officeDocument/2006/relationships/image" Target="../media/image23.wmf"/><Relationship Id="rId4" Type="http://schemas.openxmlformats.org/officeDocument/2006/relationships/oleObject" Target="../embeddings/oleObject25.bin"/></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image" Target="../media/image2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80D42A91-CDA2-4FCE-B02A-877704B9EDD5}"/>
              </a:ext>
            </a:extLst>
          </p:cNvPr>
          <p:cNvSpPr>
            <a:spLocks noGrp="1" noChangeArrowheads="1"/>
          </p:cNvSpPr>
          <p:nvPr>
            <p:ph type="ctrTitle"/>
          </p:nvPr>
        </p:nvSpPr>
        <p:spPr>
          <a:xfrm>
            <a:off x="0" y="1736725"/>
            <a:ext cx="9144000" cy="1920875"/>
          </a:xfrm>
        </p:spPr>
        <p:txBody>
          <a:bodyPr/>
          <a:lstStyle/>
          <a:p>
            <a:pPr marL="1143000" indent="-1143000" eaLnBrk="1" hangingPunct="1">
              <a:defRPr/>
            </a:pPr>
            <a:r>
              <a:rPr lang="en-US" altLang="LID4096" sz="4400" dirty="0">
                <a:latin typeface="MAC C Times" pitchFamily="18" charset="0"/>
              </a:rPr>
              <a:t>3. </a:t>
            </a:r>
            <a:r>
              <a:rPr lang="mk-MK" altLang="LID4096" sz="4400" dirty="0">
                <a:latin typeface="MAC C Times" pitchFamily="18" charset="0"/>
              </a:rPr>
              <a:t>Електричен потенцијал</a:t>
            </a:r>
            <a:endParaRPr lang="en-US" altLang="LID4096" sz="4400" dirty="0">
              <a:latin typeface="MAC C Times"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774C8FBE-DBF5-4D3E-8158-8E0FDC72B0D7}"/>
              </a:ext>
            </a:extLst>
          </p:cNvPr>
          <p:cNvSpPr>
            <a:spLocks noGrp="1" noRot="1" noChangeArrowheads="1"/>
          </p:cNvSpPr>
          <p:nvPr>
            <p:ph type="title"/>
          </p:nvPr>
        </p:nvSpPr>
        <p:spPr/>
        <p:txBody>
          <a:bodyPr/>
          <a:lstStyle/>
          <a:p>
            <a:pPr marL="838200" indent="-838200" eaLnBrk="1" hangingPunct="1">
              <a:defRPr/>
            </a:pPr>
            <a:r>
              <a:rPr lang="en-US" altLang="LID4096" sz="4000" dirty="0">
                <a:latin typeface="MAC C Times" pitchFamily="18" charset="0"/>
              </a:rPr>
              <a:t>3.1. </a:t>
            </a:r>
            <a:r>
              <a:rPr lang="mk-MK" altLang="LID4096" sz="4000" dirty="0">
                <a:latin typeface="MAC C Times" pitchFamily="18" charset="0"/>
              </a:rPr>
              <a:t>Работа во електростатско поле</a:t>
            </a:r>
            <a:endParaRPr lang="en-US" altLang="LID4096" sz="4000" dirty="0">
              <a:latin typeface="MAC C Times" pitchFamily="18" charset="0"/>
            </a:endParaRPr>
          </a:p>
        </p:txBody>
      </p:sp>
      <p:sp>
        <p:nvSpPr>
          <p:cNvPr id="7171" name="Rectangle 3">
            <a:extLst>
              <a:ext uri="{FF2B5EF4-FFF2-40B4-BE49-F238E27FC236}">
                <a16:creationId xmlns:a16="http://schemas.microsoft.com/office/drawing/2014/main" id="{1AF5D9D0-4573-448F-9256-14A1E95CA1C1}"/>
              </a:ext>
            </a:extLst>
          </p:cNvPr>
          <p:cNvSpPr>
            <a:spLocks noGrp="1" noChangeArrowheads="1"/>
          </p:cNvSpPr>
          <p:nvPr>
            <p:ph type="body" idx="1"/>
          </p:nvPr>
        </p:nvSpPr>
        <p:spPr/>
        <p:txBody>
          <a:bodyPr/>
          <a:lstStyle/>
          <a:p>
            <a:pPr eaLnBrk="1" hangingPunct="1">
              <a:defRPr/>
            </a:pPr>
            <a:r>
              <a:rPr lang="en-US" altLang="LID4096" i="1" dirty="0">
                <a:latin typeface="MAC C Times" pitchFamily="18" charset="0"/>
              </a:rPr>
              <a:t>E</a:t>
            </a:r>
            <a:r>
              <a:rPr lang="mk-MK" altLang="LID4096" dirty="0">
                <a:latin typeface="MAC C Times" pitchFamily="18" charset="0"/>
              </a:rPr>
              <a:t> е силова карактеристика на полето</a:t>
            </a:r>
            <a:endParaRPr lang="en-US" altLang="LID4096" dirty="0">
              <a:latin typeface="MAC C Times" pitchFamily="18" charset="0"/>
            </a:endParaRPr>
          </a:p>
          <a:p>
            <a:pPr eaLnBrk="1" hangingPunct="1">
              <a:buFont typeface="Wingdings" panose="05000000000000000000" pitchFamily="2" charset="2"/>
              <a:buNone/>
              <a:defRPr/>
            </a:pPr>
            <a:endParaRPr lang="en-US" altLang="LID4096" dirty="0">
              <a:latin typeface="MAC C Times" pitchFamily="18" charset="0"/>
            </a:endParaRPr>
          </a:p>
          <a:p>
            <a:pPr eaLnBrk="1" hangingPunct="1">
              <a:defRPr/>
            </a:pPr>
            <a:r>
              <a:rPr lang="mk-MK" altLang="LID4096" dirty="0">
                <a:latin typeface="MAC C Times" pitchFamily="18" charset="0"/>
              </a:rPr>
              <a:t>Полето да биде опишано со енергетска карактеристика позната како електричен потенцијал</a:t>
            </a:r>
            <a:endParaRPr lang="en-US" altLang="LID4096" dirty="0">
              <a:latin typeface="MAC C Times"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5">
            <a:extLst>
              <a:ext uri="{FF2B5EF4-FFF2-40B4-BE49-F238E27FC236}">
                <a16:creationId xmlns:a16="http://schemas.microsoft.com/office/drawing/2014/main" id="{91021CF9-C56D-4CB9-B8B7-8F074BF98353}"/>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8196" name="Object 4">
            <a:extLst>
              <a:ext uri="{FF2B5EF4-FFF2-40B4-BE49-F238E27FC236}">
                <a16:creationId xmlns:a16="http://schemas.microsoft.com/office/drawing/2014/main" id="{EBC5A1EE-4E23-443F-876A-3EF3819CC248}"/>
              </a:ext>
            </a:extLst>
          </p:cNvPr>
          <p:cNvGraphicFramePr>
            <a:graphicFrameLocks noChangeAspect="1"/>
          </p:cNvGraphicFramePr>
          <p:nvPr/>
        </p:nvGraphicFramePr>
        <p:xfrm>
          <a:off x="5181600" y="5251450"/>
          <a:ext cx="3962400" cy="1606550"/>
        </p:xfrm>
        <a:graphic>
          <a:graphicData uri="http://schemas.openxmlformats.org/presentationml/2006/ole">
            <mc:AlternateContent xmlns:mc="http://schemas.openxmlformats.org/markup-compatibility/2006">
              <mc:Choice xmlns:v="urn:schemas-microsoft-com:vml" Requires="v">
                <p:oleObj spid="_x0000_s5153" name="Equation" r:id="rId3" imgW="1054100" imgH="431800" progId="Equation.3">
                  <p:embed/>
                </p:oleObj>
              </mc:Choice>
              <mc:Fallback>
                <p:oleObj name="Equation" r:id="rId3" imgW="1054100" imgH="4318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600" y="5251450"/>
                        <a:ext cx="3962400" cy="160655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124" name="Rectangle 9">
            <a:extLst>
              <a:ext uri="{FF2B5EF4-FFF2-40B4-BE49-F238E27FC236}">
                <a16:creationId xmlns:a16="http://schemas.microsoft.com/office/drawing/2014/main" id="{F4B5B32F-A09E-440F-A05A-9D4CEB144251}"/>
              </a:ext>
            </a:extLst>
          </p:cNvPr>
          <p:cNvSpPr>
            <a:spLocks noChangeArrowheads="1"/>
          </p:cNvSpPr>
          <p:nvPr/>
        </p:nvSpPr>
        <p:spPr bwMode="auto">
          <a:xfrm>
            <a:off x="0" y="21574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8202" name="Freeform 10">
            <a:extLst>
              <a:ext uri="{FF2B5EF4-FFF2-40B4-BE49-F238E27FC236}">
                <a16:creationId xmlns:a16="http://schemas.microsoft.com/office/drawing/2014/main" id="{42FCF1A2-6E7C-4A13-AA9D-6B9AA7B243D9}"/>
              </a:ext>
            </a:extLst>
          </p:cNvPr>
          <p:cNvSpPr>
            <a:spLocks/>
          </p:cNvSpPr>
          <p:nvPr/>
        </p:nvSpPr>
        <p:spPr bwMode="auto">
          <a:xfrm>
            <a:off x="4156075" y="2074863"/>
            <a:ext cx="2913063" cy="2517775"/>
          </a:xfrm>
          <a:custGeom>
            <a:avLst/>
            <a:gdLst>
              <a:gd name="T0" fmla="*/ 0 w 1617"/>
              <a:gd name="T1" fmla="*/ 2281357 h 1672"/>
              <a:gd name="T2" fmla="*/ 432366 w 1617"/>
              <a:gd name="T3" fmla="*/ 2484646 h 1672"/>
              <a:gd name="T4" fmla="*/ 756640 w 1617"/>
              <a:gd name="T5" fmla="*/ 2484646 h 1672"/>
              <a:gd name="T6" fmla="*/ 1107937 w 1617"/>
              <a:gd name="T7" fmla="*/ 2439471 h 1672"/>
              <a:gd name="T8" fmla="*/ 1432211 w 1617"/>
              <a:gd name="T9" fmla="*/ 2394296 h 1672"/>
              <a:gd name="T10" fmla="*/ 1594348 w 1617"/>
              <a:gd name="T11" fmla="*/ 2258769 h 1672"/>
              <a:gd name="T12" fmla="*/ 1783508 w 1617"/>
              <a:gd name="T13" fmla="*/ 1965129 h 1672"/>
              <a:gd name="T14" fmla="*/ 2080759 w 1617"/>
              <a:gd name="T15" fmla="*/ 1761840 h 1672"/>
              <a:gd name="T16" fmla="*/ 2053736 w 1617"/>
              <a:gd name="T17" fmla="*/ 1513376 h 1672"/>
              <a:gd name="T18" fmla="*/ 2161828 w 1617"/>
              <a:gd name="T19" fmla="*/ 1310086 h 1672"/>
              <a:gd name="T20" fmla="*/ 2215874 w 1617"/>
              <a:gd name="T21" fmla="*/ 1084209 h 1672"/>
              <a:gd name="T22" fmla="*/ 2459079 w 1617"/>
              <a:gd name="T23" fmla="*/ 835745 h 1672"/>
              <a:gd name="T24" fmla="*/ 2783353 w 1617"/>
              <a:gd name="T25" fmla="*/ 813157 h 1672"/>
              <a:gd name="T26" fmla="*/ 2891445 w 1617"/>
              <a:gd name="T27" fmla="*/ 406578 h 1672"/>
              <a:gd name="T28" fmla="*/ 2648239 w 1617"/>
              <a:gd name="T29" fmla="*/ 0 h 16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617" h="1672">
                <a:moveTo>
                  <a:pt x="0" y="1515"/>
                </a:moveTo>
                <a:cubicBezTo>
                  <a:pt x="85" y="1571"/>
                  <a:pt x="170" y="1628"/>
                  <a:pt x="240" y="1650"/>
                </a:cubicBezTo>
                <a:cubicBezTo>
                  <a:pt x="310" y="1672"/>
                  <a:pt x="358" y="1655"/>
                  <a:pt x="420" y="1650"/>
                </a:cubicBezTo>
                <a:cubicBezTo>
                  <a:pt x="482" y="1645"/>
                  <a:pt x="553" y="1630"/>
                  <a:pt x="615" y="1620"/>
                </a:cubicBezTo>
                <a:cubicBezTo>
                  <a:pt x="677" y="1610"/>
                  <a:pt x="750" y="1610"/>
                  <a:pt x="795" y="1590"/>
                </a:cubicBezTo>
                <a:cubicBezTo>
                  <a:pt x="840" y="1570"/>
                  <a:pt x="853" y="1548"/>
                  <a:pt x="885" y="1500"/>
                </a:cubicBezTo>
                <a:cubicBezTo>
                  <a:pt x="917" y="1452"/>
                  <a:pt x="945" y="1360"/>
                  <a:pt x="990" y="1305"/>
                </a:cubicBezTo>
                <a:cubicBezTo>
                  <a:pt x="1035" y="1250"/>
                  <a:pt x="1130" y="1220"/>
                  <a:pt x="1155" y="1170"/>
                </a:cubicBezTo>
                <a:cubicBezTo>
                  <a:pt x="1180" y="1120"/>
                  <a:pt x="1133" y="1055"/>
                  <a:pt x="1140" y="1005"/>
                </a:cubicBezTo>
                <a:cubicBezTo>
                  <a:pt x="1147" y="955"/>
                  <a:pt x="1185" y="917"/>
                  <a:pt x="1200" y="870"/>
                </a:cubicBezTo>
                <a:cubicBezTo>
                  <a:pt x="1215" y="823"/>
                  <a:pt x="1203" y="772"/>
                  <a:pt x="1230" y="720"/>
                </a:cubicBezTo>
                <a:cubicBezTo>
                  <a:pt x="1257" y="668"/>
                  <a:pt x="1313" y="585"/>
                  <a:pt x="1365" y="555"/>
                </a:cubicBezTo>
                <a:cubicBezTo>
                  <a:pt x="1417" y="525"/>
                  <a:pt x="1505" y="587"/>
                  <a:pt x="1545" y="540"/>
                </a:cubicBezTo>
                <a:cubicBezTo>
                  <a:pt x="1585" y="493"/>
                  <a:pt x="1617" y="360"/>
                  <a:pt x="1605" y="270"/>
                </a:cubicBezTo>
                <a:cubicBezTo>
                  <a:pt x="1593" y="180"/>
                  <a:pt x="1497" y="48"/>
                  <a:pt x="1470" y="0"/>
                </a:cubicBezTo>
              </a:path>
            </a:pathLst>
          </a:custGeom>
          <a:noFill/>
          <a:ln w="57150" cmpd="sng">
            <a:solidFill>
              <a:schemeClr val="hlink"/>
            </a:solidFill>
            <a:round/>
            <a:headEn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8204" name="Line 12">
            <a:extLst>
              <a:ext uri="{FF2B5EF4-FFF2-40B4-BE49-F238E27FC236}">
                <a16:creationId xmlns:a16="http://schemas.microsoft.com/office/drawing/2014/main" id="{A52061AD-268A-4DB9-AE7F-79647E3B89EE}"/>
              </a:ext>
            </a:extLst>
          </p:cNvPr>
          <p:cNvSpPr>
            <a:spLocks noChangeShapeType="1"/>
          </p:cNvSpPr>
          <p:nvPr/>
        </p:nvSpPr>
        <p:spPr bwMode="auto">
          <a:xfrm flipV="1">
            <a:off x="942975" y="1454150"/>
            <a:ext cx="6678613" cy="566578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8205" name="Freeform 13">
            <a:extLst>
              <a:ext uri="{FF2B5EF4-FFF2-40B4-BE49-F238E27FC236}">
                <a16:creationId xmlns:a16="http://schemas.microsoft.com/office/drawing/2014/main" id="{2E75743D-8A1C-4F55-BE3B-3BCF7B56D48B}"/>
              </a:ext>
            </a:extLst>
          </p:cNvPr>
          <p:cNvSpPr>
            <a:spLocks/>
          </p:cNvSpPr>
          <p:nvPr/>
        </p:nvSpPr>
        <p:spPr bwMode="auto">
          <a:xfrm>
            <a:off x="3735388" y="2073275"/>
            <a:ext cx="3152775" cy="2330450"/>
          </a:xfrm>
          <a:custGeom>
            <a:avLst/>
            <a:gdLst>
              <a:gd name="T0" fmla="*/ 3152775 w 1680"/>
              <a:gd name="T1" fmla="*/ 27098 h 1548"/>
              <a:gd name="T2" fmla="*/ 2814978 w 1680"/>
              <a:gd name="T3" fmla="*/ 4516 h 1548"/>
              <a:gd name="T4" fmla="*/ 2251982 w 1680"/>
              <a:gd name="T5" fmla="*/ 49680 h 1548"/>
              <a:gd name="T6" fmla="*/ 1886035 w 1680"/>
              <a:gd name="T7" fmla="*/ 162590 h 1548"/>
              <a:gd name="T8" fmla="*/ 1717136 w 1680"/>
              <a:gd name="T9" fmla="*/ 298081 h 1548"/>
              <a:gd name="T10" fmla="*/ 1125991 w 1680"/>
              <a:gd name="T11" fmla="*/ 501318 h 1548"/>
              <a:gd name="T12" fmla="*/ 168899 w 1680"/>
              <a:gd name="T13" fmla="*/ 501318 h 1548"/>
              <a:gd name="T14" fmla="*/ 112599 w 1680"/>
              <a:gd name="T15" fmla="*/ 681973 h 1548"/>
              <a:gd name="T16" fmla="*/ 450396 w 1680"/>
              <a:gd name="T17" fmla="*/ 749718 h 1548"/>
              <a:gd name="T18" fmla="*/ 225198 w 1680"/>
              <a:gd name="T19" fmla="*/ 975537 h 1548"/>
              <a:gd name="T20" fmla="*/ 337797 w 1680"/>
              <a:gd name="T21" fmla="*/ 1314265 h 1548"/>
              <a:gd name="T22" fmla="*/ 225198 w 1680"/>
              <a:gd name="T23" fmla="*/ 1562666 h 1548"/>
              <a:gd name="T24" fmla="*/ 281498 w 1680"/>
              <a:gd name="T25" fmla="*/ 2127213 h 1548"/>
              <a:gd name="T26" fmla="*/ 506696 w 1680"/>
              <a:gd name="T27" fmla="*/ 2330450 h 15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680" h="1548">
                <a:moveTo>
                  <a:pt x="1680" y="18"/>
                </a:moveTo>
                <a:cubicBezTo>
                  <a:pt x="1630" y="9"/>
                  <a:pt x="1580" y="0"/>
                  <a:pt x="1500" y="3"/>
                </a:cubicBezTo>
                <a:cubicBezTo>
                  <a:pt x="1420" y="6"/>
                  <a:pt x="1282" y="16"/>
                  <a:pt x="1200" y="33"/>
                </a:cubicBezTo>
                <a:cubicBezTo>
                  <a:pt x="1118" y="50"/>
                  <a:pt x="1052" y="80"/>
                  <a:pt x="1005" y="108"/>
                </a:cubicBezTo>
                <a:cubicBezTo>
                  <a:pt x="958" y="136"/>
                  <a:pt x="982" y="160"/>
                  <a:pt x="915" y="198"/>
                </a:cubicBezTo>
                <a:cubicBezTo>
                  <a:pt x="848" y="236"/>
                  <a:pt x="737" y="311"/>
                  <a:pt x="600" y="333"/>
                </a:cubicBezTo>
                <a:cubicBezTo>
                  <a:pt x="463" y="355"/>
                  <a:pt x="180" y="313"/>
                  <a:pt x="90" y="333"/>
                </a:cubicBezTo>
                <a:cubicBezTo>
                  <a:pt x="0" y="353"/>
                  <a:pt x="35" y="426"/>
                  <a:pt x="60" y="453"/>
                </a:cubicBezTo>
                <a:cubicBezTo>
                  <a:pt x="85" y="480"/>
                  <a:pt x="230" y="466"/>
                  <a:pt x="240" y="498"/>
                </a:cubicBezTo>
                <a:cubicBezTo>
                  <a:pt x="250" y="530"/>
                  <a:pt x="130" y="586"/>
                  <a:pt x="120" y="648"/>
                </a:cubicBezTo>
                <a:cubicBezTo>
                  <a:pt x="110" y="710"/>
                  <a:pt x="180" y="808"/>
                  <a:pt x="180" y="873"/>
                </a:cubicBezTo>
                <a:cubicBezTo>
                  <a:pt x="180" y="938"/>
                  <a:pt x="125" y="948"/>
                  <a:pt x="120" y="1038"/>
                </a:cubicBezTo>
                <a:cubicBezTo>
                  <a:pt x="115" y="1128"/>
                  <a:pt x="125" y="1328"/>
                  <a:pt x="150" y="1413"/>
                </a:cubicBezTo>
                <a:cubicBezTo>
                  <a:pt x="175" y="1498"/>
                  <a:pt x="250" y="1530"/>
                  <a:pt x="270" y="1548"/>
                </a:cubicBezTo>
              </a:path>
            </a:pathLst>
          </a:custGeom>
          <a:noFill/>
          <a:ln w="38100" cap="flat" cmpd="sng">
            <a:solidFill>
              <a:schemeClr val="hlink"/>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8207" name="Text Box 15">
            <a:extLst>
              <a:ext uri="{FF2B5EF4-FFF2-40B4-BE49-F238E27FC236}">
                <a16:creationId xmlns:a16="http://schemas.microsoft.com/office/drawing/2014/main" id="{BC9F1CAE-83F4-4330-B038-260221B4781C}"/>
              </a:ext>
            </a:extLst>
          </p:cNvPr>
          <p:cNvSpPr txBox="1">
            <a:spLocks noChangeArrowheads="1"/>
          </p:cNvSpPr>
          <p:nvPr/>
        </p:nvSpPr>
        <p:spPr bwMode="auto">
          <a:xfrm>
            <a:off x="3790950" y="4240213"/>
            <a:ext cx="5254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lgn="l"/>
            <a:r>
              <a:rPr lang="en-US" altLang="LID4096" sz="1400" b="1"/>
              <a:t>1</a:t>
            </a:r>
            <a:endParaRPr lang="en-US" altLang="LID4096"/>
          </a:p>
        </p:txBody>
      </p:sp>
      <p:sp>
        <p:nvSpPr>
          <p:cNvPr id="8208" name="Text Box 16">
            <a:extLst>
              <a:ext uri="{FF2B5EF4-FFF2-40B4-BE49-F238E27FC236}">
                <a16:creationId xmlns:a16="http://schemas.microsoft.com/office/drawing/2014/main" id="{096D1347-3E70-4673-8F83-191BC8AEE7B9}"/>
              </a:ext>
            </a:extLst>
          </p:cNvPr>
          <p:cNvSpPr txBox="1">
            <a:spLocks noChangeArrowheads="1"/>
          </p:cNvSpPr>
          <p:nvPr/>
        </p:nvSpPr>
        <p:spPr bwMode="auto">
          <a:xfrm>
            <a:off x="6896100" y="1943100"/>
            <a:ext cx="6778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r>
              <a:rPr lang="en-US" altLang="LID4096" sz="2000" b="1" i="1"/>
              <a:t>Q</a:t>
            </a:r>
            <a:r>
              <a:rPr lang="en-US" altLang="LID4096" sz="2000" b="1" baseline="-25000"/>
              <a:t>0</a:t>
            </a:r>
            <a:endParaRPr lang="en-US" altLang="LID4096" sz="2000" b="1"/>
          </a:p>
        </p:txBody>
      </p:sp>
      <p:sp>
        <p:nvSpPr>
          <p:cNvPr id="8209" name="Text Box 17">
            <a:extLst>
              <a:ext uri="{FF2B5EF4-FFF2-40B4-BE49-F238E27FC236}">
                <a16:creationId xmlns:a16="http://schemas.microsoft.com/office/drawing/2014/main" id="{3503D7FF-1342-4E97-971D-41F6E2B77107}"/>
              </a:ext>
            </a:extLst>
          </p:cNvPr>
          <p:cNvSpPr txBox="1">
            <a:spLocks noChangeArrowheads="1"/>
          </p:cNvSpPr>
          <p:nvPr/>
        </p:nvSpPr>
        <p:spPr bwMode="auto">
          <a:xfrm>
            <a:off x="6588125" y="1793875"/>
            <a:ext cx="490538"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r>
              <a:rPr lang="en-US" altLang="LID4096" sz="1400"/>
              <a:t>2</a:t>
            </a:r>
            <a:endParaRPr lang="en-US" altLang="LID4096"/>
          </a:p>
        </p:txBody>
      </p:sp>
      <p:sp>
        <p:nvSpPr>
          <p:cNvPr id="8210" name="Text Box 18">
            <a:extLst>
              <a:ext uri="{FF2B5EF4-FFF2-40B4-BE49-F238E27FC236}">
                <a16:creationId xmlns:a16="http://schemas.microsoft.com/office/drawing/2014/main" id="{D864AB4A-29EA-4CE4-BD5C-D9C965C96543}"/>
              </a:ext>
            </a:extLst>
          </p:cNvPr>
          <p:cNvSpPr txBox="1">
            <a:spLocks noChangeArrowheads="1"/>
          </p:cNvSpPr>
          <p:nvPr/>
        </p:nvSpPr>
        <p:spPr bwMode="auto">
          <a:xfrm>
            <a:off x="2751138" y="4630738"/>
            <a:ext cx="644525"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r>
              <a:rPr lang="en-US" altLang="LID4096" sz="2000" b="1" i="1"/>
              <a:t>Q</a:t>
            </a:r>
            <a:endParaRPr lang="en-US" altLang="LID4096" sz="2000" b="1"/>
          </a:p>
        </p:txBody>
      </p:sp>
      <p:sp>
        <p:nvSpPr>
          <p:cNvPr id="5132" name="Text Box 19">
            <a:extLst>
              <a:ext uri="{FF2B5EF4-FFF2-40B4-BE49-F238E27FC236}">
                <a16:creationId xmlns:a16="http://schemas.microsoft.com/office/drawing/2014/main" id="{B0EA38F2-7F58-4741-873A-E6DDB95F1D1D}"/>
              </a:ext>
            </a:extLst>
          </p:cNvPr>
          <p:cNvSpPr txBox="1">
            <a:spLocks noChangeArrowheads="1"/>
          </p:cNvSpPr>
          <p:nvPr/>
        </p:nvSpPr>
        <p:spPr bwMode="auto">
          <a:xfrm>
            <a:off x="6005513" y="3570288"/>
            <a:ext cx="622300"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lgn="l"/>
            <a:endParaRPr lang="en-GB" altLang="LID4096"/>
          </a:p>
        </p:txBody>
      </p:sp>
      <p:sp>
        <p:nvSpPr>
          <p:cNvPr id="8213" name="Line 21">
            <a:extLst>
              <a:ext uri="{FF2B5EF4-FFF2-40B4-BE49-F238E27FC236}">
                <a16:creationId xmlns:a16="http://schemas.microsoft.com/office/drawing/2014/main" id="{C281927A-D3DC-440C-AEE2-1F9845371F77}"/>
              </a:ext>
            </a:extLst>
          </p:cNvPr>
          <p:cNvSpPr>
            <a:spLocks noChangeShapeType="1"/>
          </p:cNvSpPr>
          <p:nvPr/>
        </p:nvSpPr>
        <p:spPr bwMode="auto">
          <a:xfrm flipH="1">
            <a:off x="3425825" y="0"/>
            <a:ext cx="15875" cy="71262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214" name="Line 22">
            <a:extLst>
              <a:ext uri="{FF2B5EF4-FFF2-40B4-BE49-F238E27FC236}">
                <a16:creationId xmlns:a16="http://schemas.microsoft.com/office/drawing/2014/main" id="{9886F6BA-F0C9-4DEB-9721-A2E853F9FCA7}"/>
              </a:ext>
            </a:extLst>
          </p:cNvPr>
          <p:cNvSpPr>
            <a:spLocks noChangeShapeType="1"/>
          </p:cNvSpPr>
          <p:nvPr/>
        </p:nvSpPr>
        <p:spPr bwMode="auto">
          <a:xfrm>
            <a:off x="0" y="1450975"/>
            <a:ext cx="5167313" cy="54070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215" name="Line 23">
            <a:extLst>
              <a:ext uri="{FF2B5EF4-FFF2-40B4-BE49-F238E27FC236}">
                <a16:creationId xmlns:a16="http://schemas.microsoft.com/office/drawing/2014/main" id="{E0EC4A06-80ED-49D2-AA50-AB1305CA6553}"/>
              </a:ext>
            </a:extLst>
          </p:cNvPr>
          <p:cNvSpPr>
            <a:spLocks noChangeShapeType="1"/>
          </p:cNvSpPr>
          <p:nvPr/>
        </p:nvSpPr>
        <p:spPr bwMode="auto">
          <a:xfrm>
            <a:off x="0" y="4973638"/>
            <a:ext cx="8593138"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199" name="Oval 7">
            <a:extLst>
              <a:ext uri="{FF2B5EF4-FFF2-40B4-BE49-F238E27FC236}">
                <a16:creationId xmlns:a16="http://schemas.microsoft.com/office/drawing/2014/main" id="{CE9E6D42-1E10-4B9B-AD79-BB41B820D40C}"/>
              </a:ext>
            </a:extLst>
          </p:cNvPr>
          <p:cNvSpPr>
            <a:spLocks noChangeArrowheads="1"/>
          </p:cNvSpPr>
          <p:nvPr/>
        </p:nvSpPr>
        <p:spPr bwMode="auto">
          <a:xfrm>
            <a:off x="3219450" y="4816475"/>
            <a:ext cx="392113" cy="392113"/>
          </a:xfrm>
          <a:prstGeom prst="ellipse">
            <a:avLst/>
          </a:prstGeom>
          <a:gradFill rotWithShape="1">
            <a:gsLst>
              <a:gs pos="0">
                <a:schemeClr val="hlink"/>
              </a:gs>
              <a:gs pos="100000">
                <a:schemeClr val="hlink">
                  <a:gamma/>
                  <a:shade val="46275"/>
                  <a:invGamma/>
                </a:schemeClr>
              </a:gs>
            </a:gsLst>
            <a:path path="shape">
              <a:fillToRect l="50000" t="50000" r="50000" b="50000"/>
            </a:path>
          </a:gradFill>
          <a:ln w="9525">
            <a:solidFill>
              <a:schemeClr val="bg2"/>
            </a:solidFill>
            <a:round/>
            <a:headEnd/>
            <a:tailEnd/>
          </a:ln>
          <a:effectLst/>
        </p:spPr>
        <p:txBody>
          <a:bodyPr wrap="none" anchor="ctr"/>
          <a:lstStyle/>
          <a:p>
            <a:pPr algn="ctr">
              <a:defRPr/>
            </a:pPr>
            <a:endParaRPr lang="LID4096"/>
          </a:p>
        </p:txBody>
      </p:sp>
      <p:sp>
        <p:nvSpPr>
          <p:cNvPr id="8216" name="Oval 24">
            <a:extLst>
              <a:ext uri="{FF2B5EF4-FFF2-40B4-BE49-F238E27FC236}">
                <a16:creationId xmlns:a16="http://schemas.microsoft.com/office/drawing/2014/main" id="{8216E1C8-B242-4AB8-BAE9-0FDF1489621F}"/>
              </a:ext>
            </a:extLst>
          </p:cNvPr>
          <p:cNvSpPr>
            <a:spLocks noChangeArrowheads="1"/>
          </p:cNvSpPr>
          <p:nvPr/>
        </p:nvSpPr>
        <p:spPr bwMode="auto">
          <a:xfrm>
            <a:off x="4151313" y="4318000"/>
            <a:ext cx="101600" cy="101600"/>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8217" name="Oval 25">
            <a:extLst>
              <a:ext uri="{FF2B5EF4-FFF2-40B4-BE49-F238E27FC236}">
                <a16:creationId xmlns:a16="http://schemas.microsoft.com/office/drawing/2014/main" id="{DC111AB7-8F58-47B4-8EFA-2A68DE30B609}"/>
              </a:ext>
            </a:extLst>
          </p:cNvPr>
          <p:cNvSpPr>
            <a:spLocks noChangeArrowheads="1"/>
          </p:cNvSpPr>
          <p:nvPr/>
        </p:nvSpPr>
        <p:spPr bwMode="auto">
          <a:xfrm>
            <a:off x="6794500" y="2062163"/>
            <a:ext cx="101600" cy="101600"/>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8218" name="Text Box 26">
            <a:extLst>
              <a:ext uri="{FF2B5EF4-FFF2-40B4-BE49-F238E27FC236}">
                <a16:creationId xmlns:a16="http://schemas.microsoft.com/office/drawing/2014/main" id="{90F19BA1-0384-4809-BD79-7D265A75DB88}"/>
              </a:ext>
            </a:extLst>
          </p:cNvPr>
          <p:cNvSpPr txBox="1">
            <a:spLocks noChangeArrowheads="1"/>
          </p:cNvSpPr>
          <p:nvPr/>
        </p:nvSpPr>
        <p:spPr bwMode="auto">
          <a:xfrm>
            <a:off x="3905250" y="4476750"/>
            <a:ext cx="6778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r>
              <a:rPr lang="en-US" altLang="LID4096" sz="2000" b="1" i="1"/>
              <a:t>Q</a:t>
            </a:r>
            <a:r>
              <a:rPr lang="en-US" altLang="LID4096" sz="2000" b="1" baseline="-25000"/>
              <a:t>0</a:t>
            </a:r>
            <a:endParaRPr lang="en-US" altLang="LID4096" sz="2000" b="1"/>
          </a:p>
        </p:txBody>
      </p:sp>
      <p:sp>
        <p:nvSpPr>
          <p:cNvPr id="5140" name="Rectangle 28">
            <a:extLst>
              <a:ext uri="{FF2B5EF4-FFF2-40B4-BE49-F238E27FC236}">
                <a16:creationId xmlns:a16="http://schemas.microsoft.com/office/drawing/2014/main" id="{1DC78B66-BEFA-4961-85DC-5D3A54784A97}"/>
              </a:ext>
            </a:extLst>
          </p:cNvPr>
          <p:cNvSpPr>
            <a:spLocks noChangeArrowheads="1"/>
          </p:cNvSpPr>
          <p:nvPr/>
        </p:nvSpPr>
        <p:spPr bwMode="auto">
          <a:xfrm>
            <a:off x="0" y="33385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8221" name="Text Box 29">
            <a:extLst>
              <a:ext uri="{FF2B5EF4-FFF2-40B4-BE49-F238E27FC236}">
                <a16:creationId xmlns:a16="http://schemas.microsoft.com/office/drawing/2014/main" id="{31E7BE70-88D7-4431-97EB-A9EA95730D8A}"/>
              </a:ext>
            </a:extLst>
          </p:cNvPr>
          <p:cNvSpPr txBox="1">
            <a:spLocks noChangeArrowheads="1"/>
          </p:cNvSpPr>
          <p:nvPr/>
        </p:nvSpPr>
        <p:spPr bwMode="auto">
          <a:xfrm>
            <a:off x="5422900" y="4467225"/>
            <a:ext cx="4143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lgn="l"/>
            <a:r>
              <a:rPr lang="en-US" altLang="LID4096" sz="2000" i="1"/>
              <a:t>dS</a:t>
            </a:r>
          </a:p>
        </p:txBody>
      </p:sp>
      <p:sp>
        <p:nvSpPr>
          <p:cNvPr id="8226" name="Freeform 34">
            <a:extLst>
              <a:ext uri="{FF2B5EF4-FFF2-40B4-BE49-F238E27FC236}">
                <a16:creationId xmlns:a16="http://schemas.microsoft.com/office/drawing/2014/main" id="{36DC04F1-DC36-4E69-A75E-FDE52E47E19A}"/>
              </a:ext>
            </a:extLst>
          </p:cNvPr>
          <p:cNvSpPr>
            <a:spLocks/>
          </p:cNvSpPr>
          <p:nvPr/>
        </p:nvSpPr>
        <p:spPr bwMode="auto">
          <a:xfrm>
            <a:off x="6111875" y="3425825"/>
            <a:ext cx="260350" cy="158750"/>
          </a:xfrm>
          <a:custGeom>
            <a:avLst/>
            <a:gdLst>
              <a:gd name="T0" fmla="*/ 0 w 283"/>
              <a:gd name="T1" fmla="*/ 63732 h 137"/>
              <a:gd name="T2" fmla="*/ 184913 w 283"/>
              <a:gd name="T3" fmla="*/ 0 h 137"/>
              <a:gd name="T4" fmla="*/ 260350 w 283"/>
              <a:gd name="T5" fmla="*/ 158750 h 137"/>
              <a:gd name="T6" fmla="*/ 0 60000 65536"/>
              <a:gd name="T7" fmla="*/ 0 60000 65536"/>
              <a:gd name="T8" fmla="*/ 0 60000 65536"/>
            </a:gdLst>
            <a:ahLst/>
            <a:cxnLst>
              <a:cxn ang="T6">
                <a:pos x="T0" y="T1"/>
              </a:cxn>
              <a:cxn ang="T7">
                <a:pos x="T2" y="T3"/>
              </a:cxn>
              <a:cxn ang="T8">
                <a:pos x="T4" y="T5"/>
              </a:cxn>
            </a:cxnLst>
            <a:rect l="0" t="0" r="r" b="b"/>
            <a:pathLst>
              <a:path w="283" h="137">
                <a:moveTo>
                  <a:pt x="0" y="55"/>
                </a:moveTo>
                <a:lnTo>
                  <a:pt x="201" y="0"/>
                </a:lnTo>
                <a:lnTo>
                  <a:pt x="283" y="137"/>
                </a:lnTo>
              </a:path>
            </a:pathLst>
          </a:custGeom>
          <a:noFill/>
          <a:ln w="57150" cmpd="sng">
            <a:solidFill>
              <a:srgbClr val="99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227" name="Freeform 35">
            <a:extLst>
              <a:ext uri="{FF2B5EF4-FFF2-40B4-BE49-F238E27FC236}">
                <a16:creationId xmlns:a16="http://schemas.microsoft.com/office/drawing/2014/main" id="{ADC928D7-D6B8-47D3-8645-7AEFB845E951}"/>
              </a:ext>
            </a:extLst>
          </p:cNvPr>
          <p:cNvSpPr>
            <a:spLocks/>
          </p:cNvSpPr>
          <p:nvPr/>
        </p:nvSpPr>
        <p:spPr bwMode="auto">
          <a:xfrm rot="-9444023">
            <a:off x="4986338" y="2433638"/>
            <a:ext cx="260350" cy="158750"/>
          </a:xfrm>
          <a:custGeom>
            <a:avLst/>
            <a:gdLst>
              <a:gd name="T0" fmla="*/ 0 w 283"/>
              <a:gd name="T1" fmla="*/ 63732 h 137"/>
              <a:gd name="T2" fmla="*/ 184913 w 283"/>
              <a:gd name="T3" fmla="*/ 0 h 137"/>
              <a:gd name="T4" fmla="*/ 260350 w 283"/>
              <a:gd name="T5" fmla="*/ 158750 h 137"/>
              <a:gd name="T6" fmla="*/ 0 60000 65536"/>
              <a:gd name="T7" fmla="*/ 0 60000 65536"/>
              <a:gd name="T8" fmla="*/ 0 60000 65536"/>
            </a:gdLst>
            <a:ahLst/>
            <a:cxnLst>
              <a:cxn ang="T6">
                <a:pos x="T0" y="T1"/>
              </a:cxn>
              <a:cxn ang="T7">
                <a:pos x="T2" y="T3"/>
              </a:cxn>
              <a:cxn ang="T8">
                <a:pos x="T4" y="T5"/>
              </a:cxn>
            </a:cxnLst>
            <a:rect l="0" t="0" r="r" b="b"/>
            <a:pathLst>
              <a:path w="283" h="137">
                <a:moveTo>
                  <a:pt x="0" y="55"/>
                </a:moveTo>
                <a:lnTo>
                  <a:pt x="201" y="0"/>
                </a:lnTo>
                <a:lnTo>
                  <a:pt x="283" y="137"/>
                </a:lnTo>
              </a:path>
            </a:pathLst>
          </a:custGeom>
          <a:noFill/>
          <a:ln w="57150" cmpd="sng">
            <a:solidFill>
              <a:srgbClr val="99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228" name="Line 36">
            <a:extLst>
              <a:ext uri="{FF2B5EF4-FFF2-40B4-BE49-F238E27FC236}">
                <a16:creationId xmlns:a16="http://schemas.microsoft.com/office/drawing/2014/main" id="{695B425A-CDD0-4611-A858-B9CDF262F9F9}"/>
              </a:ext>
            </a:extLst>
          </p:cNvPr>
          <p:cNvSpPr>
            <a:spLocks noChangeShapeType="1"/>
          </p:cNvSpPr>
          <p:nvPr/>
        </p:nvSpPr>
        <p:spPr bwMode="auto">
          <a:xfrm>
            <a:off x="4659313" y="4600575"/>
            <a:ext cx="784225" cy="58738"/>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229" name="Line 37">
            <a:extLst>
              <a:ext uri="{FF2B5EF4-FFF2-40B4-BE49-F238E27FC236}">
                <a16:creationId xmlns:a16="http://schemas.microsoft.com/office/drawing/2014/main" id="{9072505E-FB7D-4B03-945C-5671029B60E8}"/>
              </a:ext>
            </a:extLst>
          </p:cNvPr>
          <p:cNvSpPr>
            <a:spLocks noChangeShapeType="1"/>
          </p:cNvSpPr>
          <p:nvPr/>
        </p:nvSpPr>
        <p:spPr bwMode="auto">
          <a:xfrm>
            <a:off x="4449763" y="4171950"/>
            <a:ext cx="784225" cy="58738"/>
          </a:xfrm>
          <a:prstGeom prst="line">
            <a:avLst/>
          </a:prstGeom>
          <a:noFill/>
          <a:ln w="9525">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232" name="Oval 40">
            <a:extLst>
              <a:ext uri="{FF2B5EF4-FFF2-40B4-BE49-F238E27FC236}">
                <a16:creationId xmlns:a16="http://schemas.microsoft.com/office/drawing/2014/main" id="{0CF75A9E-494B-4228-874E-188D98758F2A}"/>
              </a:ext>
            </a:extLst>
          </p:cNvPr>
          <p:cNvSpPr>
            <a:spLocks noChangeArrowheads="1"/>
          </p:cNvSpPr>
          <p:nvPr/>
        </p:nvSpPr>
        <p:spPr bwMode="auto">
          <a:xfrm>
            <a:off x="4632325" y="4541838"/>
            <a:ext cx="101600" cy="101600"/>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8234" name="Line 42">
            <a:extLst>
              <a:ext uri="{FF2B5EF4-FFF2-40B4-BE49-F238E27FC236}">
                <a16:creationId xmlns:a16="http://schemas.microsoft.com/office/drawing/2014/main" id="{593CF75B-C4B7-4020-ABAC-3BE7F722A759}"/>
              </a:ext>
            </a:extLst>
          </p:cNvPr>
          <p:cNvSpPr>
            <a:spLocks noChangeShapeType="1"/>
          </p:cNvSpPr>
          <p:nvPr/>
        </p:nvSpPr>
        <p:spPr bwMode="auto">
          <a:xfrm flipV="1">
            <a:off x="4416425" y="3817938"/>
            <a:ext cx="436563" cy="392112"/>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LID4096"/>
          </a:p>
        </p:txBody>
      </p:sp>
      <p:sp>
        <p:nvSpPr>
          <p:cNvPr id="8235" name="Text Box 43">
            <a:extLst>
              <a:ext uri="{FF2B5EF4-FFF2-40B4-BE49-F238E27FC236}">
                <a16:creationId xmlns:a16="http://schemas.microsoft.com/office/drawing/2014/main" id="{24D4E4A2-0F86-471A-9CB9-BFFB709B00B4}"/>
              </a:ext>
            </a:extLst>
          </p:cNvPr>
          <p:cNvSpPr txBox="1">
            <a:spLocks noChangeArrowheads="1"/>
          </p:cNvSpPr>
          <p:nvPr/>
        </p:nvSpPr>
        <p:spPr bwMode="auto">
          <a:xfrm>
            <a:off x="4216400" y="3516313"/>
            <a:ext cx="3635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lgn="l"/>
            <a:r>
              <a:rPr lang="en-US" altLang="LID4096" sz="2000" i="1"/>
              <a:t>dr</a:t>
            </a:r>
          </a:p>
        </p:txBody>
      </p:sp>
      <p:sp>
        <p:nvSpPr>
          <p:cNvPr id="8236" name="Text Box 44">
            <a:extLst>
              <a:ext uri="{FF2B5EF4-FFF2-40B4-BE49-F238E27FC236}">
                <a16:creationId xmlns:a16="http://schemas.microsoft.com/office/drawing/2014/main" id="{A29E3824-3287-495B-8402-D86FA8998919}"/>
              </a:ext>
            </a:extLst>
          </p:cNvPr>
          <p:cNvSpPr txBox="1">
            <a:spLocks noChangeArrowheads="1"/>
          </p:cNvSpPr>
          <p:nvPr/>
        </p:nvSpPr>
        <p:spPr bwMode="auto">
          <a:xfrm>
            <a:off x="4670425" y="3836988"/>
            <a:ext cx="406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lgn="l">
              <a:spcBef>
                <a:spcPct val="50000"/>
              </a:spcBef>
            </a:pPr>
            <a:r>
              <a:rPr lang="en-US" altLang="LID4096" sz="2000" b="1" i="1">
                <a:latin typeface="Symbol" panose="05050102010706020507" pitchFamily="18" charset="2"/>
              </a:rPr>
              <a:t>q</a:t>
            </a:r>
          </a:p>
        </p:txBody>
      </p:sp>
      <p:sp>
        <p:nvSpPr>
          <p:cNvPr id="8237" name="Text Box 45">
            <a:extLst>
              <a:ext uri="{FF2B5EF4-FFF2-40B4-BE49-F238E27FC236}">
                <a16:creationId xmlns:a16="http://schemas.microsoft.com/office/drawing/2014/main" id="{7A104949-EB3C-49DB-AA9B-AACB132AA6DB}"/>
              </a:ext>
            </a:extLst>
          </p:cNvPr>
          <p:cNvSpPr txBox="1">
            <a:spLocks noChangeArrowheads="1"/>
          </p:cNvSpPr>
          <p:nvPr/>
        </p:nvSpPr>
        <p:spPr bwMode="auto">
          <a:xfrm>
            <a:off x="5180013" y="4029075"/>
            <a:ext cx="4143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lgn="l"/>
            <a:r>
              <a:rPr lang="en-US" altLang="LID4096" sz="2000" i="1"/>
              <a:t>dS</a:t>
            </a:r>
          </a:p>
        </p:txBody>
      </p:sp>
      <p:sp>
        <p:nvSpPr>
          <p:cNvPr id="8238" name="Text Box 46">
            <a:extLst>
              <a:ext uri="{FF2B5EF4-FFF2-40B4-BE49-F238E27FC236}">
                <a16:creationId xmlns:a16="http://schemas.microsoft.com/office/drawing/2014/main" id="{5B14B573-EDC0-4141-A0A0-63293E06CF50}"/>
              </a:ext>
            </a:extLst>
          </p:cNvPr>
          <p:cNvSpPr txBox="1">
            <a:spLocks noChangeArrowheads="1"/>
          </p:cNvSpPr>
          <p:nvPr/>
        </p:nvSpPr>
        <p:spPr bwMode="auto">
          <a:xfrm>
            <a:off x="5867400" y="2335213"/>
            <a:ext cx="487363"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r>
              <a:rPr lang="en-US" altLang="LID4096" sz="2000" b="1" i="1"/>
              <a:t>r</a:t>
            </a:r>
            <a:r>
              <a:rPr lang="en-US" altLang="LID4096" sz="2000" b="1" baseline="-25000"/>
              <a:t>2</a:t>
            </a:r>
            <a:endParaRPr lang="en-US" altLang="LID4096" sz="2000" b="1"/>
          </a:p>
        </p:txBody>
      </p:sp>
      <p:sp>
        <p:nvSpPr>
          <p:cNvPr id="8239" name="Text Box 47">
            <a:extLst>
              <a:ext uri="{FF2B5EF4-FFF2-40B4-BE49-F238E27FC236}">
                <a16:creationId xmlns:a16="http://schemas.microsoft.com/office/drawing/2014/main" id="{D6CC1ECB-D5D1-464D-89F4-A0B1E6F79E96}"/>
              </a:ext>
            </a:extLst>
          </p:cNvPr>
          <p:cNvSpPr txBox="1">
            <a:spLocks noChangeArrowheads="1"/>
          </p:cNvSpPr>
          <p:nvPr/>
        </p:nvSpPr>
        <p:spPr bwMode="auto">
          <a:xfrm>
            <a:off x="3454400" y="4365625"/>
            <a:ext cx="4778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r>
              <a:rPr lang="en-US" altLang="LID4096" sz="2000" b="1" i="1"/>
              <a:t>r</a:t>
            </a:r>
            <a:r>
              <a:rPr lang="en-US" altLang="LID4096" sz="2000" b="1" baseline="-25000"/>
              <a:t>1</a:t>
            </a:r>
            <a:endParaRPr lang="en-US" altLang="LID4096" sz="20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2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8199"/>
                                        </p:tgtEl>
                                        <p:attrNameLst>
                                          <p:attrName>style.visibility</p:attrName>
                                        </p:attrNameLst>
                                      </p:cBhvr>
                                      <p:to>
                                        <p:strVal val="visible"/>
                                      </p:to>
                                    </p:set>
                                    <p:anim calcmode="lin" valueType="num">
                                      <p:cBhvr additive="base">
                                        <p:cTn id="11" dur="500" fill="hold"/>
                                        <p:tgtEl>
                                          <p:spTgt spid="8199"/>
                                        </p:tgtEl>
                                        <p:attrNameLst>
                                          <p:attrName>ppt_x</p:attrName>
                                        </p:attrNameLst>
                                      </p:cBhvr>
                                      <p:tavLst>
                                        <p:tav tm="0">
                                          <p:val>
                                            <p:strVal val="#ppt_x"/>
                                          </p:val>
                                        </p:tav>
                                        <p:tav tm="100000">
                                          <p:val>
                                            <p:strVal val="#ppt_x"/>
                                          </p:val>
                                        </p:tav>
                                      </p:tavLst>
                                    </p:anim>
                                    <p:anim calcmode="lin" valueType="num">
                                      <p:cBhvr additive="base">
                                        <p:cTn id="12"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55" presetClass="entr" presetSubtype="0" fill="hold" nodeType="clickEffect">
                                  <p:stCondLst>
                                    <p:cond delay="0"/>
                                  </p:stCondLst>
                                  <p:childTnLst>
                                    <p:set>
                                      <p:cBhvr>
                                        <p:cTn id="16" dur="1" fill="hold">
                                          <p:stCondLst>
                                            <p:cond delay="0"/>
                                          </p:stCondLst>
                                        </p:cTn>
                                        <p:tgtEl>
                                          <p:spTgt spid="8204"/>
                                        </p:tgtEl>
                                        <p:attrNameLst>
                                          <p:attrName>style.visibility</p:attrName>
                                        </p:attrNameLst>
                                      </p:cBhvr>
                                      <p:to>
                                        <p:strVal val="visible"/>
                                      </p:to>
                                    </p:set>
                                    <p:anim calcmode="lin" valueType="num">
                                      <p:cBhvr>
                                        <p:cTn id="17" dur="1000" fill="hold"/>
                                        <p:tgtEl>
                                          <p:spTgt spid="8204"/>
                                        </p:tgtEl>
                                        <p:attrNameLst>
                                          <p:attrName>ppt_w</p:attrName>
                                        </p:attrNameLst>
                                      </p:cBhvr>
                                      <p:tavLst>
                                        <p:tav tm="0">
                                          <p:val>
                                            <p:strVal val="#ppt_w*0.70"/>
                                          </p:val>
                                        </p:tav>
                                        <p:tav tm="100000">
                                          <p:val>
                                            <p:strVal val="#ppt_w"/>
                                          </p:val>
                                        </p:tav>
                                      </p:tavLst>
                                    </p:anim>
                                    <p:anim calcmode="lin" valueType="num">
                                      <p:cBhvr>
                                        <p:cTn id="18" dur="1000" fill="hold"/>
                                        <p:tgtEl>
                                          <p:spTgt spid="8204"/>
                                        </p:tgtEl>
                                        <p:attrNameLst>
                                          <p:attrName>ppt_h</p:attrName>
                                        </p:attrNameLst>
                                      </p:cBhvr>
                                      <p:tavLst>
                                        <p:tav tm="0">
                                          <p:val>
                                            <p:strVal val="#ppt_h"/>
                                          </p:val>
                                        </p:tav>
                                        <p:tav tm="100000">
                                          <p:val>
                                            <p:strVal val="#ppt_h"/>
                                          </p:val>
                                        </p:tav>
                                      </p:tavLst>
                                    </p:anim>
                                    <p:animEffect transition="in" filter="fade">
                                      <p:cBhvr>
                                        <p:cTn id="19" dur="1000"/>
                                        <p:tgtEl>
                                          <p:spTgt spid="8204"/>
                                        </p:tgtEl>
                                      </p:cBhvr>
                                    </p:animEffect>
                                  </p:childTnLst>
                                </p:cTn>
                              </p:par>
                              <p:par>
                                <p:cTn id="20" presetID="55" presetClass="entr" presetSubtype="0" fill="hold" nodeType="withEffect">
                                  <p:stCondLst>
                                    <p:cond delay="0"/>
                                  </p:stCondLst>
                                  <p:childTnLst>
                                    <p:set>
                                      <p:cBhvr>
                                        <p:cTn id="21" dur="1" fill="hold">
                                          <p:stCondLst>
                                            <p:cond delay="0"/>
                                          </p:stCondLst>
                                        </p:cTn>
                                        <p:tgtEl>
                                          <p:spTgt spid="8215"/>
                                        </p:tgtEl>
                                        <p:attrNameLst>
                                          <p:attrName>style.visibility</p:attrName>
                                        </p:attrNameLst>
                                      </p:cBhvr>
                                      <p:to>
                                        <p:strVal val="visible"/>
                                      </p:to>
                                    </p:set>
                                    <p:anim calcmode="lin" valueType="num">
                                      <p:cBhvr>
                                        <p:cTn id="22" dur="1000" fill="hold"/>
                                        <p:tgtEl>
                                          <p:spTgt spid="8215"/>
                                        </p:tgtEl>
                                        <p:attrNameLst>
                                          <p:attrName>ppt_w</p:attrName>
                                        </p:attrNameLst>
                                      </p:cBhvr>
                                      <p:tavLst>
                                        <p:tav tm="0">
                                          <p:val>
                                            <p:strVal val="#ppt_w*0.70"/>
                                          </p:val>
                                        </p:tav>
                                        <p:tav tm="100000">
                                          <p:val>
                                            <p:strVal val="#ppt_w"/>
                                          </p:val>
                                        </p:tav>
                                      </p:tavLst>
                                    </p:anim>
                                    <p:anim calcmode="lin" valueType="num">
                                      <p:cBhvr>
                                        <p:cTn id="23" dur="1000" fill="hold"/>
                                        <p:tgtEl>
                                          <p:spTgt spid="8215"/>
                                        </p:tgtEl>
                                        <p:attrNameLst>
                                          <p:attrName>ppt_h</p:attrName>
                                        </p:attrNameLst>
                                      </p:cBhvr>
                                      <p:tavLst>
                                        <p:tav tm="0">
                                          <p:val>
                                            <p:strVal val="#ppt_h"/>
                                          </p:val>
                                        </p:tav>
                                        <p:tav tm="100000">
                                          <p:val>
                                            <p:strVal val="#ppt_h"/>
                                          </p:val>
                                        </p:tav>
                                      </p:tavLst>
                                    </p:anim>
                                    <p:animEffect transition="in" filter="fade">
                                      <p:cBhvr>
                                        <p:cTn id="24" dur="1000"/>
                                        <p:tgtEl>
                                          <p:spTgt spid="8215"/>
                                        </p:tgtEl>
                                      </p:cBhvr>
                                    </p:animEffect>
                                  </p:childTnLst>
                                </p:cTn>
                              </p:par>
                              <p:par>
                                <p:cTn id="25" presetID="55" presetClass="entr" presetSubtype="0" fill="hold" nodeType="withEffect">
                                  <p:stCondLst>
                                    <p:cond delay="0"/>
                                  </p:stCondLst>
                                  <p:childTnLst>
                                    <p:set>
                                      <p:cBhvr>
                                        <p:cTn id="26" dur="1" fill="hold">
                                          <p:stCondLst>
                                            <p:cond delay="0"/>
                                          </p:stCondLst>
                                        </p:cTn>
                                        <p:tgtEl>
                                          <p:spTgt spid="8214"/>
                                        </p:tgtEl>
                                        <p:attrNameLst>
                                          <p:attrName>style.visibility</p:attrName>
                                        </p:attrNameLst>
                                      </p:cBhvr>
                                      <p:to>
                                        <p:strVal val="visible"/>
                                      </p:to>
                                    </p:set>
                                    <p:anim calcmode="lin" valueType="num">
                                      <p:cBhvr>
                                        <p:cTn id="27" dur="1000" fill="hold"/>
                                        <p:tgtEl>
                                          <p:spTgt spid="8214"/>
                                        </p:tgtEl>
                                        <p:attrNameLst>
                                          <p:attrName>ppt_w</p:attrName>
                                        </p:attrNameLst>
                                      </p:cBhvr>
                                      <p:tavLst>
                                        <p:tav tm="0">
                                          <p:val>
                                            <p:strVal val="#ppt_w*0.70"/>
                                          </p:val>
                                        </p:tav>
                                        <p:tav tm="100000">
                                          <p:val>
                                            <p:strVal val="#ppt_w"/>
                                          </p:val>
                                        </p:tav>
                                      </p:tavLst>
                                    </p:anim>
                                    <p:anim calcmode="lin" valueType="num">
                                      <p:cBhvr>
                                        <p:cTn id="28" dur="1000" fill="hold"/>
                                        <p:tgtEl>
                                          <p:spTgt spid="8214"/>
                                        </p:tgtEl>
                                        <p:attrNameLst>
                                          <p:attrName>ppt_h</p:attrName>
                                        </p:attrNameLst>
                                      </p:cBhvr>
                                      <p:tavLst>
                                        <p:tav tm="0">
                                          <p:val>
                                            <p:strVal val="#ppt_h"/>
                                          </p:val>
                                        </p:tav>
                                        <p:tav tm="100000">
                                          <p:val>
                                            <p:strVal val="#ppt_h"/>
                                          </p:val>
                                        </p:tav>
                                      </p:tavLst>
                                    </p:anim>
                                    <p:animEffect transition="in" filter="fade">
                                      <p:cBhvr>
                                        <p:cTn id="29" dur="1000"/>
                                        <p:tgtEl>
                                          <p:spTgt spid="8214"/>
                                        </p:tgtEl>
                                      </p:cBhvr>
                                    </p:animEffect>
                                  </p:childTnLst>
                                </p:cTn>
                              </p:par>
                              <p:par>
                                <p:cTn id="30" presetID="55" presetClass="entr" presetSubtype="0" fill="hold" nodeType="withEffect">
                                  <p:stCondLst>
                                    <p:cond delay="0"/>
                                  </p:stCondLst>
                                  <p:childTnLst>
                                    <p:set>
                                      <p:cBhvr>
                                        <p:cTn id="31" dur="1" fill="hold">
                                          <p:stCondLst>
                                            <p:cond delay="0"/>
                                          </p:stCondLst>
                                        </p:cTn>
                                        <p:tgtEl>
                                          <p:spTgt spid="8213"/>
                                        </p:tgtEl>
                                        <p:attrNameLst>
                                          <p:attrName>style.visibility</p:attrName>
                                        </p:attrNameLst>
                                      </p:cBhvr>
                                      <p:to>
                                        <p:strVal val="visible"/>
                                      </p:to>
                                    </p:set>
                                    <p:anim calcmode="lin" valueType="num">
                                      <p:cBhvr>
                                        <p:cTn id="32" dur="1000" fill="hold"/>
                                        <p:tgtEl>
                                          <p:spTgt spid="8213"/>
                                        </p:tgtEl>
                                        <p:attrNameLst>
                                          <p:attrName>ppt_w</p:attrName>
                                        </p:attrNameLst>
                                      </p:cBhvr>
                                      <p:tavLst>
                                        <p:tav tm="0">
                                          <p:val>
                                            <p:strVal val="#ppt_w*0.70"/>
                                          </p:val>
                                        </p:tav>
                                        <p:tav tm="100000">
                                          <p:val>
                                            <p:strVal val="#ppt_w"/>
                                          </p:val>
                                        </p:tav>
                                      </p:tavLst>
                                    </p:anim>
                                    <p:anim calcmode="lin" valueType="num">
                                      <p:cBhvr>
                                        <p:cTn id="33" dur="1000" fill="hold"/>
                                        <p:tgtEl>
                                          <p:spTgt spid="8213"/>
                                        </p:tgtEl>
                                        <p:attrNameLst>
                                          <p:attrName>ppt_h</p:attrName>
                                        </p:attrNameLst>
                                      </p:cBhvr>
                                      <p:tavLst>
                                        <p:tav tm="0">
                                          <p:val>
                                            <p:strVal val="#ppt_h"/>
                                          </p:val>
                                        </p:tav>
                                        <p:tav tm="100000">
                                          <p:val>
                                            <p:strVal val="#ppt_h"/>
                                          </p:val>
                                        </p:tav>
                                      </p:tavLst>
                                    </p:anim>
                                    <p:animEffect transition="in" filter="fade">
                                      <p:cBhvr>
                                        <p:cTn id="34" dur="1000"/>
                                        <p:tgtEl>
                                          <p:spTgt spid="821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8218"/>
                                        </p:tgtEl>
                                        <p:attrNameLst>
                                          <p:attrName>style.visibility</p:attrName>
                                        </p:attrNameLst>
                                      </p:cBhvr>
                                      <p:to>
                                        <p:strVal val="visible"/>
                                      </p:to>
                                    </p:set>
                                    <p:animEffect transition="in" filter="dissolve">
                                      <p:cBhvr>
                                        <p:cTn id="39" dur="500"/>
                                        <p:tgtEl>
                                          <p:spTgt spid="8218"/>
                                        </p:tgtEl>
                                      </p:cBhvr>
                                    </p:animEffect>
                                  </p:childTnLst>
                                </p:cTn>
                              </p:par>
                              <p:par>
                                <p:cTn id="40" presetID="9" presetClass="entr" presetSubtype="0" fill="hold" nodeType="withEffect">
                                  <p:stCondLst>
                                    <p:cond delay="0"/>
                                  </p:stCondLst>
                                  <p:childTnLst>
                                    <p:set>
                                      <p:cBhvr>
                                        <p:cTn id="41" dur="1" fill="hold">
                                          <p:stCondLst>
                                            <p:cond delay="0"/>
                                          </p:stCondLst>
                                        </p:cTn>
                                        <p:tgtEl>
                                          <p:spTgt spid="8216"/>
                                        </p:tgtEl>
                                        <p:attrNameLst>
                                          <p:attrName>style.visibility</p:attrName>
                                        </p:attrNameLst>
                                      </p:cBhvr>
                                      <p:to>
                                        <p:strVal val="visible"/>
                                      </p:to>
                                    </p:set>
                                    <p:animEffect transition="in" filter="dissolve">
                                      <p:cBhvr>
                                        <p:cTn id="42" dur="500"/>
                                        <p:tgtEl>
                                          <p:spTgt spid="821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8207"/>
                                        </p:tgtEl>
                                        <p:attrNameLst>
                                          <p:attrName>style.visibility</p:attrName>
                                        </p:attrNameLst>
                                      </p:cBhvr>
                                      <p:to>
                                        <p:strVal val="visible"/>
                                      </p:to>
                                    </p:set>
                                    <p:animEffect transition="in" filter="dissolve">
                                      <p:cBhvr>
                                        <p:cTn id="47" dur="500"/>
                                        <p:tgtEl>
                                          <p:spTgt spid="8207"/>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8239"/>
                                        </p:tgtEl>
                                        <p:attrNameLst>
                                          <p:attrName>style.visibility</p:attrName>
                                        </p:attrNameLst>
                                      </p:cBhvr>
                                      <p:to>
                                        <p:strVal val="visible"/>
                                      </p:to>
                                    </p:set>
                                    <p:animEffect transition="in" filter="dissolve">
                                      <p:cBhvr>
                                        <p:cTn id="52" dur="500"/>
                                        <p:tgtEl>
                                          <p:spTgt spid="823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nodeType="clickEffect">
                                  <p:stCondLst>
                                    <p:cond delay="0"/>
                                  </p:stCondLst>
                                  <p:childTnLst>
                                    <p:set>
                                      <p:cBhvr>
                                        <p:cTn id="56" dur="1" fill="hold">
                                          <p:stCondLst>
                                            <p:cond delay="0"/>
                                          </p:stCondLst>
                                        </p:cTn>
                                        <p:tgtEl>
                                          <p:spTgt spid="8232"/>
                                        </p:tgtEl>
                                        <p:attrNameLst>
                                          <p:attrName>style.visibility</p:attrName>
                                        </p:attrNameLst>
                                      </p:cBhvr>
                                      <p:to>
                                        <p:strVal val="visible"/>
                                      </p:to>
                                    </p:set>
                                    <p:animEffect transition="in" filter="dissolve">
                                      <p:cBhvr>
                                        <p:cTn id="57" dur="500"/>
                                        <p:tgtEl>
                                          <p:spTgt spid="8232"/>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8" presetClass="entr" presetSubtype="3" fill="hold" nodeType="clickEffect">
                                  <p:stCondLst>
                                    <p:cond delay="0"/>
                                  </p:stCondLst>
                                  <p:childTnLst>
                                    <p:set>
                                      <p:cBhvr>
                                        <p:cTn id="61" dur="1" fill="hold">
                                          <p:stCondLst>
                                            <p:cond delay="0"/>
                                          </p:stCondLst>
                                        </p:cTn>
                                        <p:tgtEl>
                                          <p:spTgt spid="8202"/>
                                        </p:tgtEl>
                                        <p:attrNameLst>
                                          <p:attrName>style.visibility</p:attrName>
                                        </p:attrNameLst>
                                      </p:cBhvr>
                                      <p:to>
                                        <p:strVal val="visible"/>
                                      </p:to>
                                    </p:set>
                                    <p:animEffect transition="in" filter="strips(upRight)">
                                      <p:cBhvr>
                                        <p:cTn id="62" dur="5000"/>
                                        <p:tgtEl>
                                          <p:spTgt spid="8202"/>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nodeType="clickEffect">
                                  <p:stCondLst>
                                    <p:cond delay="0"/>
                                  </p:stCondLst>
                                  <p:childTnLst>
                                    <p:set>
                                      <p:cBhvr>
                                        <p:cTn id="66" dur="1" fill="hold">
                                          <p:stCondLst>
                                            <p:cond delay="0"/>
                                          </p:stCondLst>
                                        </p:cTn>
                                        <p:tgtEl>
                                          <p:spTgt spid="8226"/>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9" presetClass="entr" presetSubtype="0" fill="hold" grpId="0" nodeType="clickEffect">
                                  <p:stCondLst>
                                    <p:cond delay="0"/>
                                  </p:stCondLst>
                                  <p:childTnLst>
                                    <p:set>
                                      <p:cBhvr>
                                        <p:cTn id="70" dur="1" fill="hold">
                                          <p:stCondLst>
                                            <p:cond delay="0"/>
                                          </p:stCondLst>
                                        </p:cTn>
                                        <p:tgtEl>
                                          <p:spTgt spid="8208"/>
                                        </p:tgtEl>
                                        <p:attrNameLst>
                                          <p:attrName>style.visibility</p:attrName>
                                        </p:attrNameLst>
                                      </p:cBhvr>
                                      <p:to>
                                        <p:strVal val="visible"/>
                                      </p:to>
                                    </p:set>
                                    <p:animEffect transition="in" filter="dissolve">
                                      <p:cBhvr>
                                        <p:cTn id="71" dur="500"/>
                                        <p:tgtEl>
                                          <p:spTgt spid="8208"/>
                                        </p:tgtEl>
                                      </p:cBhvr>
                                    </p:animEffect>
                                  </p:childTnLst>
                                </p:cTn>
                              </p:par>
                              <p:par>
                                <p:cTn id="72" presetID="9" presetClass="entr" presetSubtype="0" fill="hold" nodeType="withEffect">
                                  <p:stCondLst>
                                    <p:cond delay="0"/>
                                  </p:stCondLst>
                                  <p:childTnLst>
                                    <p:set>
                                      <p:cBhvr>
                                        <p:cTn id="73" dur="1" fill="hold">
                                          <p:stCondLst>
                                            <p:cond delay="0"/>
                                          </p:stCondLst>
                                        </p:cTn>
                                        <p:tgtEl>
                                          <p:spTgt spid="8217"/>
                                        </p:tgtEl>
                                        <p:attrNameLst>
                                          <p:attrName>style.visibility</p:attrName>
                                        </p:attrNameLst>
                                      </p:cBhvr>
                                      <p:to>
                                        <p:strVal val="visible"/>
                                      </p:to>
                                    </p:set>
                                    <p:animEffect transition="in" filter="dissolve">
                                      <p:cBhvr>
                                        <p:cTn id="74" dur="500"/>
                                        <p:tgtEl>
                                          <p:spTgt spid="8217"/>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9" presetClass="entr" presetSubtype="0" fill="hold" grpId="0" nodeType="clickEffect">
                                  <p:stCondLst>
                                    <p:cond delay="0"/>
                                  </p:stCondLst>
                                  <p:childTnLst>
                                    <p:set>
                                      <p:cBhvr>
                                        <p:cTn id="78" dur="1" fill="hold">
                                          <p:stCondLst>
                                            <p:cond delay="0"/>
                                          </p:stCondLst>
                                        </p:cTn>
                                        <p:tgtEl>
                                          <p:spTgt spid="8209"/>
                                        </p:tgtEl>
                                        <p:attrNameLst>
                                          <p:attrName>style.visibility</p:attrName>
                                        </p:attrNameLst>
                                      </p:cBhvr>
                                      <p:to>
                                        <p:strVal val="visible"/>
                                      </p:to>
                                    </p:set>
                                    <p:animEffect transition="in" filter="dissolve">
                                      <p:cBhvr>
                                        <p:cTn id="79" dur="500"/>
                                        <p:tgtEl>
                                          <p:spTgt spid="8209"/>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9" presetClass="entr" presetSubtype="0" fill="hold" grpId="0" nodeType="clickEffect">
                                  <p:stCondLst>
                                    <p:cond delay="0"/>
                                  </p:stCondLst>
                                  <p:childTnLst>
                                    <p:set>
                                      <p:cBhvr>
                                        <p:cTn id="83" dur="1" fill="hold">
                                          <p:stCondLst>
                                            <p:cond delay="0"/>
                                          </p:stCondLst>
                                        </p:cTn>
                                        <p:tgtEl>
                                          <p:spTgt spid="8238"/>
                                        </p:tgtEl>
                                        <p:attrNameLst>
                                          <p:attrName>style.visibility</p:attrName>
                                        </p:attrNameLst>
                                      </p:cBhvr>
                                      <p:to>
                                        <p:strVal val="visible"/>
                                      </p:to>
                                    </p:set>
                                    <p:animEffect transition="in" filter="dissolve">
                                      <p:cBhvr>
                                        <p:cTn id="84" dur="500"/>
                                        <p:tgtEl>
                                          <p:spTgt spid="8238"/>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18" presetClass="entr" presetSubtype="12" fill="hold" nodeType="clickEffect">
                                  <p:stCondLst>
                                    <p:cond delay="0"/>
                                  </p:stCondLst>
                                  <p:childTnLst>
                                    <p:set>
                                      <p:cBhvr>
                                        <p:cTn id="88" dur="1" fill="hold">
                                          <p:stCondLst>
                                            <p:cond delay="0"/>
                                          </p:stCondLst>
                                        </p:cTn>
                                        <p:tgtEl>
                                          <p:spTgt spid="8205"/>
                                        </p:tgtEl>
                                        <p:attrNameLst>
                                          <p:attrName>style.visibility</p:attrName>
                                        </p:attrNameLst>
                                      </p:cBhvr>
                                      <p:to>
                                        <p:strVal val="visible"/>
                                      </p:to>
                                    </p:set>
                                    <p:animEffect transition="in" filter="strips(downLeft)">
                                      <p:cBhvr>
                                        <p:cTn id="89" dur="5000"/>
                                        <p:tgtEl>
                                          <p:spTgt spid="8205"/>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55" presetClass="entr" presetSubtype="0" fill="hold" nodeType="clickEffect">
                                  <p:stCondLst>
                                    <p:cond delay="0"/>
                                  </p:stCondLst>
                                  <p:childTnLst>
                                    <p:set>
                                      <p:cBhvr>
                                        <p:cTn id="93" dur="1" fill="hold">
                                          <p:stCondLst>
                                            <p:cond delay="0"/>
                                          </p:stCondLst>
                                        </p:cTn>
                                        <p:tgtEl>
                                          <p:spTgt spid="8228"/>
                                        </p:tgtEl>
                                        <p:attrNameLst>
                                          <p:attrName>style.visibility</p:attrName>
                                        </p:attrNameLst>
                                      </p:cBhvr>
                                      <p:to>
                                        <p:strVal val="visible"/>
                                      </p:to>
                                    </p:set>
                                    <p:anim calcmode="lin" valueType="num">
                                      <p:cBhvr>
                                        <p:cTn id="94" dur="1000" fill="hold"/>
                                        <p:tgtEl>
                                          <p:spTgt spid="8228"/>
                                        </p:tgtEl>
                                        <p:attrNameLst>
                                          <p:attrName>ppt_w</p:attrName>
                                        </p:attrNameLst>
                                      </p:cBhvr>
                                      <p:tavLst>
                                        <p:tav tm="0">
                                          <p:val>
                                            <p:strVal val="#ppt_w*0.70"/>
                                          </p:val>
                                        </p:tav>
                                        <p:tav tm="100000">
                                          <p:val>
                                            <p:strVal val="#ppt_w"/>
                                          </p:val>
                                        </p:tav>
                                      </p:tavLst>
                                    </p:anim>
                                    <p:anim calcmode="lin" valueType="num">
                                      <p:cBhvr>
                                        <p:cTn id="95" dur="1000" fill="hold"/>
                                        <p:tgtEl>
                                          <p:spTgt spid="8228"/>
                                        </p:tgtEl>
                                        <p:attrNameLst>
                                          <p:attrName>ppt_h</p:attrName>
                                        </p:attrNameLst>
                                      </p:cBhvr>
                                      <p:tavLst>
                                        <p:tav tm="0">
                                          <p:val>
                                            <p:strVal val="#ppt_h"/>
                                          </p:val>
                                        </p:tav>
                                        <p:tav tm="100000">
                                          <p:val>
                                            <p:strVal val="#ppt_h"/>
                                          </p:val>
                                        </p:tav>
                                      </p:tavLst>
                                    </p:anim>
                                    <p:animEffect transition="in" filter="fade">
                                      <p:cBhvr>
                                        <p:cTn id="96" dur="1000"/>
                                        <p:tgtEl>
                                          <p:spTgt spid="8228"/>
                                        </p:tgtEl>
                                      </p:cBhvr>
                                    </p:animEffect>
                                  </p:childTnLst>
                                </p:cTn>
                              </p:par>
                            </p:childTnLst>
                          </p:cTn>
                        </p:par>
                      </p:childTnLst>
                    </p:cTn>
                  </p:par>
                  <p:par>
                    <p:cTn id="97" fill="hold" nodeType="clickPar">
                      <p:stCondLst>
                        <p:cond delay="indefinite"/>
                      </p:stCondLst>
                      <p:childTnLst>
                        <p:par>
                          <p:cTn id="98" fill="hold" nodeType="withGroup">
                            <p:stCondLst>
                              <p:cond delay="0"/>
                            </p:stCondLst>
                            <p:childTnLst>
                              <p:par>
                                <p:cTn id="99" presetID="9" presetClass="entr" presetSubtype="0" fill="hold" nodeType="clickEffect">
                                  <p:stCondLst>
                                    <p:cond delay="0"/>
                                  </p:stCondLst>
                                  <p:childTnLst>
                                    <p:set>
                                      <p:cBhvr>
                                        <p:cTn id="100" dur="1" fill="hold">
                                          <p:stCondLst>
                                            <p:cond delay="0"/>
                                          </p:stCondLst>
                                        </p:cTn>
                                        <p:tgtEl>
                                          <p:spTgt spid="8227"/>
                                        </p:tgtEl>
                                        <p:attrNameLst>
                                          <p:attrName>style.visibility</p:attrName>
                                        </p:attrNameLst>
                                      </p:cBhvr>
                                      <p:to>
                                        <p:strVal val="visible"/>
                                      </p:to>
                                    </p:set>
                                    <p:animEffect transition="in" filter="dissolve">
                                      <p:cBhvr>
                                        <p:cTn id="101" dur="500"/>
                                        <p:tgtEl>
                                          <p:spTgt spid="8227"/>
                                        </p:tgtEl>
                                      </p:cBhvr>
                                    </p:animEffect>
                                  </p:childTnLst>
                                </p:cTn>
                              </p:par>
                              <p:par>
                                <p:cTn id="102" presetID="9" presetClass="entr" presetSubtype="0" fill="hold" nodeType="withEffect">
                                  <p:stCondLst>
                                    <p:cond delay="0"/>
                                  </p:stCondLst>
                                  <p:childTnLst>
                                    <p:set>
                                      <p:cBhvr>
                                        <p:cTn id="103" dur="1" fill="hold">
                                          <p:stCondLst>
                                            <p:cond delay="0"/>
                                          </p:stCondLst>
                                        </p:cTn>
                                        <p:tgtEl>
                                          <p:spTgt spid="8229"/>
                                        </p:tgtEl>
                                        <p:attrNameLst>
                                          <p:attrName>style.visibility</p:attrName>
                                        </p:attrNameLst>
                                      </p:cBhvr>
                                      <p:to>
                                        <p:strVal val="visible"/>
                                      </p:to>
                                    </p:set>
                                    <p:animEffect transition="in" filter="dissolve">
                                      <p:cBhvr>
                                        <p:cTn id="104" dur="500"/>
                                        <p:tgtEl>
                                          <p:spTgt spid="8229"/>
                                        </p:tgtEl>
                                      </p:cBhvr>
                                    </p:animEffect>
                                  </p:childTnLst>
                                </p:cTn>
                              </p:par>
                              <p:par>
                                <p:cTn id="105" presetID="9" presetClass="entr" presetSubtype="0" fill="hold" grpId="0" nodeType="withEffect">
                                  <p:stCondLst>
                                    <p:cond delay="0"/>
                                  </p:stCondLst>
                                  <p:childTnLst>
                                    <p:set>
                                      <p:cBhvr>
                                        <p:cTn id="106" dur="1" fill="hold">
                                          <p:stCondLst>
                                            <p:cond delay="0"/>
                                          </p:stCondLst>
                                        </p:cTn>
                                        <p:tgtEl>
                                          <p:spTgt spid="8235"/>
                                        </p:tgtEl>
                                        <p:attrNameLst>
                                          <p:attrName>style.visibility</p:attrName>
                                        </p:attrNameLst>
                                      </p:cBhvr>
                                      <p:to>
                                        <p:strVal val="visible"/>
                                      </p:to>
                                    </p:set>
                                    <p:animEffect transition="in" filter="dissolve">
                                      <p:cBhvr>
                                        <p:cTn id="107" dur="500"/>
                                        <p:tgtEl>
                                          <p:spTgt spid="8235"/>
                                        </p:tgtEl>
                                      </p:cBhvr>
                                    </p:animEffect>
                                  </p:childTnLst>
                                </p:cTn>
                              </p:par>
                            </p:childTnLst>
                          </p:cTn>
                        </p:par>
                      </p:childTnLst>
                    </p:cTn>
                  </p:par>
                  <p:par>
                    <p:cTn id="108" fill="hold" nodeType="clickPar">
                      <p:stCondLst>
                        <p:cond delay="indefinite"/>
                      </p:stCondLst>
                      <p:childTnLst>
                        <p:par>
                          <p:cTn id="109" fill="hold" nodeType="withGroup">
                            <p:stCondLst>
                              <p:cond delay="0"/>
                            </p:stCondLst>
                            <p:childTnLst>
                              <p:par>
                                <p:cTn id="110" presetID="9" presetClass="entr" presetSubtype="0" fill="hold" nodeType="clickEffect">
                                  <p:stCondLst>
                                    <p:cond delay="0"/>
                                  </p:stCondLst>
                                  <p:childTnLst>
                                    <p:set>
                                      <p:cBhvr>
                                        <p:cTn id="111" dur="1" fill="hold">
                                          <p:stCondLst>
                                            <p:cond delay="0"/>
                                          </p:stCondLst>
                                        </p:cTn>
                                        <p:tgtEl>
                                          <p:spTgt spid="8234"/>
                                        </p:tgtEl>
                                        <p:attrNameLst>
                                          <p:attrName>style.visibility</p:attrName>
                                        </p:attrNameLst>
                                      </p:cBhvr>
                                      <p:to>
                                        <p:strVal val="visible"/>
                                      </p:to>
                                    </p:set>
                                    <p:animEffect transition="in" filter="dissolve">
                                      <p:cBhvr>
                                        <p:cTn id="112" dur="500"/>
                                        <p:tgtEl>
                                          <p:spTgt spid="8234"/>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9" presetClass="entr" presetSubtype="0" fill="hold" grpId="0" nodeType="clickEffect">
                                  <p:stCondLst>
                                    <p:cond delay="0"/>
                                  </p:stCondLst>
                                  <p:childTnLst>
                                    <p:set>
                                      <p:cBhvr>
                                        <p:cTn id="116" dur="1" fill="hold">
                                          <p:stCondLst>
                                            <p:cond delay="0"/>
                                          </p:stCondLst>
                                        </p:cTn>
                                        <p:tgtEl>
                                          <p:spTgt spid="8221"/>
                                        </p:tgtEl>
                                        <p:attrNameLst>
                                          <p:attrName>style.visibility</p:attrName>
                                        </p:attrNameLst>
                                      </p:cBhvr>
                                      <p:to>
                                        <p:strVal val="visible"/>
                                      </p:to>
                                    </p:set>
                                    <p:animEffect transition="in" filter="dissolve">
                                      <p:cBhvr>
                                        <p:cTn id="117" dur="500"/>
                                        <p:tgtEl>
                                          <p:spTgt spid="8221"/>
                                        </p:tgtEl>
                                      </p:cBhvr>
                                    </p:animEffect>
                                  </p:childTnLst>
                                </p:cTn>
                              </p:par>
                              <p:par>
                                <p:cTn id="118" presetID="9" presetClass="entr" presetSubtype="0" fill="hold" grpId="0" nodeType="withEffect">
                                  <p:stCondLst>
                                    <p:cond delay="0"/>
                                  </p:stCondLst>
                                  <p:childTnLst>
                                    <p:set>
                                      <p:cBhvr>
                                        <p:cTn id="119" dur="1" fill="hold">
                                          <p:stCondLst>
                                            <p:cond delay="0"/>
                                          </p:stCondLst>
                                        </p:cTn>
                                        <p:tgtEl>
                                          <p:spTgt spid="8237"/>
                                        </p:tgtEl>
                                        <p:attrNameLst>
                                          <p:attrName>style.visibility</p:attrName>
                                        </p:attrNameLst>
                                      </p:cBhvr>
                                      <p:to>
                                        <p:strVal val="visible"/>
                                      </p:to>
                                    </p:set>
                                    <p:animEffect transition="in" filter="dissolve">
                                      <p:cBhvr>
                                        <p:cTn id="120" dur="500"/>
                                        <p:tgtEl>
                                          <p:spTgt spid="8237"/>
                                        </p:tgtEl>
                                      </p:cBhvr>
                                    </p:animEffect>
                                  </p:childTnLst>
                                </p:cTn>
                              </p:par>
                              <p:par>
                                <p:cTn id="121" presetID="9" presetClass="entr" presetSubtype="0" fill="hold" grpId="0" nodeType="withEffect">
                                  <p:stCondLst>
                                    <p:cond delay="0"/>
                                  </p:stCondLst>
                                  <p:childTnLst>
                                    <p:set>
                                      <p:cBhvr>
                                        <p:cTn id="122" dur="1" fill="hold">
                                          <p:stCondLst>
                                            <p:cond delay="0"/>
                                          </p:stCondLst>
                                        </p:cTn>
                                        <p:tgtEl>
                                          <p:spTgt spid="8236"/>
                                        </p:tgtEl>
                                        <p:attrNameLst>
                                          <p:attrName>style.visibility</p:attrName>
                                        </p:attrNameLst>
                                      </p:cBhvr>
                                      <p:to>
                                        <p:strVal val="visible"/>
                                      </p:to>
                                    </p:set>
                                    <p:animEffect transition="in" filter="dissolve">
                                      <p:cBhvr>
                                        <p:cTn id="123" dur="500"/>
                                        <p:tgtEl>
                                          <p:spTgt spid="8236"/>
                                        </p:tgtEl>
                                      </p:cBhvr>
                                    </p:animEffect>
                                  </p:childTnLst>
                                </p:cTn>
                              </p:par>
                            </p:childTnLst>
                          </p:cTn>
                        </p:par>
                      </p:childTnLst>
                    </p:cTn>
                  </p:par>
                  <p:par>
                    <p:cTn id="124" fill="hold" nodeType="clickPar">
                      <p:stCondLst>
                        <p:cond delay="indefinite"/>
                      </p:stCondLst>
                      <p:childTnLst>
                        <p:par>
                          <p:cTn id="125" fill="hold" nodeType="withGroup">
                            <p:stCondLst>
                              <p:cond delay="0"/>
                            </p:stCondLst>
                            <p:childTnLst>
                              <p:par>
                                <p:cTn id="126" presetID="9" presetClass="entr" presetSubtype="0" fill="hold" nodeType="clickEffect">
                                  <p:stCondLst>
                                    <p:cond delay="0"/>
                                  </p:stCondLst>
                                  <p:childTnLst>
                                    <p:set>
                                      <p:cBhvr>
                                        <p:cTn id="127" dur="1" fill="hold">
                                          <p:stCondLst>
                                            <p:cond delay="0"/>
                                          </p:stCondLst>
                                        </p:cTn>
                                        <p:tgtEl>
                                          <p:spTgt spid="8196"/>
                                        </p:tgtEl>
                                        <p:attrNameLst>
                                          <p:attrName>style.visibility</p:attrName>
                                        </p:attrNameLst>
                                      </p:cBhvr>
                                      <p:to>
                                        <p:strVal val="visible"/>
                                      </p:to>
                                    </p:set>
                                    <p:animEffect transition="in" filter="dissolve">
                                      <p:cBhvr>
                                        <p:cTn id="128"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7" grpId="0"/>
      <p:bldP spid="8208" grpId="0"/>
      <p:bldP spid="8209" grpId="0"/>
      <p:bldP spid="8210" grpId="0"/>
      <p:bldP spid="8218" grpId="0"/>
      <p:bldP spid="8221" grpId="0"/>
      <p:bldP spid="8235" grpId="0"/>
      <p:bldP spid="8236" grpId="0"/>
      <p:bldP spid="8237" grpId="0"/>
      <p:bldP spid="8238" grpId="0"/>
      <p:bldP spid="823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E287CFB7-4D88-4036-956F-F27ACD6E87B5}"/>
              </a:ext>
            </a:extLst>
          </p:cNvPr>
          <p:cNvSpPr>
            <a:spLocks noGrp="1" noChangeArrowheads="1"/>
          </p:cNvSpPr>
          <p:nvPr>
            <p:ph type="body" idx="1"/>
          </p:nvPr>
        </p:nvSpPr>
        <p:spPr>
          <a:xfrm>
            <a:off x="352425" y="366713"/>
            <a:ext cx="8291513" cy="2249487"/>
          </a:xfrm>
        </p:spPr>
        <p:txBody>
          <a:bodyPr/>
          <a:lstStyle/>
          <a:p>
            <a:pPr algn="ctr" eaLnBrk="1" hangingPunct="1">
              <a:lnSpc>
                <a:spcPct val="90000"/>
              </a:lnSpc>
              <a:buFont typeface="Wingdings" panose="05000000000000000000" pitchFamily="2" charset="2"/>
              <a:buNone/>
              <a:defRPr/>
            </a:pPr>
            <a:r>
              <a:rPr lang="mk-MK" altLang="LID4096" dirty="0">
                <a:latin typeface="MAC C Times" pitchFamily="18" charset="0"/>
              </a:rPr>
              <a:t>Ако силата е променлива тогаш работата може да се добие со сумирање на елементарнте работи што се вршат при многу мали поместувања за коишто силата може да се смета за константна. </a:t>
            </a:r>
            <a:endParaRPr lang="en-US" altLang="LID4096" dirty="0">
              <a:latin typeface="MAC C Times" pitchFamily="18" charset="0"/>
            </a:endParaRPr>
          </a:p>
        </p:txBody>
      </p:sp>
      <p:sp>
        <p:nvSpPr>
          <p:cNvPr id="6147" name="Rectangle 5">
            <a:extLst>
              <a:ext uri="{FF2B5EF4-FFF2-40B4-BE49-F238E27FC236}">
                <a16:creationId xmlns:a16="http://schemas.microsoft.com/office/drawing/2014/main" id="{907CAC6B-A97E-47D8-AB87-BEE0122DF461}"/>
              </a:ext>
            </a:extLst>
          </p:cNvPr>
          <p:cNvSpPr>
            <a:spLocks noChangeArrowheads="1"/>
          </p:cNvSpPr>
          <p:nvPr/>
        </p:nvSpPr>
        <p:spPr bwMode="auto">
          <a:xfrm>
            <a:off x="0" y="3195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6148" name="Object 4">
            <a:extLst>
              <a:ext uri="{FF2B5EF4-FFF2-40B4-BE49-F238E27FC236}">
                <a16:creationId xmlns:a16="http://schemas.microsoft.com/office/drawing/2014/main" id="{BB5E32AE-E42A-4191-B1DD-EB4276CB10B1}"/>
              </a:ext>
            </a:extLst>
          </p:cNvPr>
          <p:cNvGraphicFramePr>
            <a:graphicFrameLocks noChangeAspect="1"/>
          </p:cNvGraphicFramePr>
          <p:nvPr/>
        </p:nvGraphicFramePr>
        <p:xfrm>
          <a:off x="3043238" y="2728913"/>
          <a:ext cx="3071812" cy="2244725"/>
        </p:xfrm>
        <a:graphic>
          <a:graphicData uri="http://schemas.openxmlformats.org/presentationml/2006/ole">
            <mc:AlternateContent xmlns:mc="http://schemas.openxmlformats.org/markup-compatibility/2006">
              <mc:Choice xmlns:v="urn:schemas-microsoft-com:vml" Requires="v">
                <p:oleObj spid="_x0000_s6150" name="Equation" r:id="rId3" imgW="634725" imgH="469696" progId="Equation.3">
                  <p:embed/>
                </p:oleObj>
              </mc:Choice>
              <mc:Fallback>
                <p:oleObj name="Equation" r:id="rId3" imgW="634725" imgH="469696"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3238" y="2728913"/>
                        <a:ext cx="3071812" cy="22447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149" name="Rectangle 7">
            <a:extLst>
              <a:ext uri="{FF2B5EF4-FFF2-40B4-BE49-F238E27FC236}">
                <a16:creationId xmlns:a16="http://schemas.microsoft.com/office/drawing/2014/main" id="{11F31C78-F043-459C-9F03-2F8F285C29A2}"/>
              </a:ext>
            </a:extLst>
          </p:cNvPr>
          <p:cNvSpPr>
            <a:spLocks noChangeArrowheads="1"/>
          </p:cNvSpPr>
          <p:nvPr/>
        </p:nvSpPr>
        <p:spPr bwMode="auto">
          <a:xfrm>
            <a:off x="787400" y="5580063"/>
            <a:ext cx="8356600"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eaLnBrk="1" hangingPunct="1"/>
            <a:r>
              <a:rPr lang="en-US" altLang="LID4096" sz="2400">
                <a:cs typeface="Times New Roman" panose="02020603050405020304" pitchFamily="18" charset="0"/>
              </a:rPr>
              <a:t>d</a:t>
            </a:r>
            <a:r>
              <a:rPr lang="en-US" altLang="LID4096" sz="2400" i="1">
                <a:latin typeface="Arial" panose="020B0604020202020204" pitchFamily="34" charset="0"/>
                <a:cs typeface="Times New Roman" panose="02020603050405020304" pitchFamily="18" charset="0"/>
              </a:rPr>
              <a:t>W</a:t>
            </a:r>
            <a:r>
              <a:rPr lang="en-US" altLang="LID4096" sz="2400">
                <a:latin typeface="MAC C Times" pitchFamily="18" charset="0"/>
                <a:cs typeface="Times New Roman" panose="02020603050405020304" pitchFamily="18" charset="0"/>
              </a:rPr>
              <a:t> </a:t>
            </a:r>
            <a:r>
              <a:rPr lang="mk-MK" altLang="LID4096" sz="2400">
                <a:latin typeface="MAC C Times" pitchFamily="18" charset="0"/>
                <a:cs typeface="Times New Roman" panose="02020603050405020304" pitchFamily="18" charset="0"/>
              </a:rPr>
              <a:t>работата што се врши долж елементарното поместување по должината на кое силата може да се смета за константна</a:t>
            </a:r>
            <a:endParaRPr lang="en-US" altLang="LID4096" sz="2400">
              <a:latin typeface="MAC C Times"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a:extLst>
              <a:ext uri="{FF2B5EF4-FFF2-40B4-BE49-F238E27FC236}">
                <a16:creationId xmlns:a16="http://schemas.microsoft.com/office/drawing/2014/main" id="{7656793D-53EB-4504-B007-E2093203E88F}"/>
              </a:ext>
            </a:extLst>
          </p:cNvPr>
          <p:cNvSpPr>
            <a:spLocks noGrp="1" noChangeArrowheads="1"/>
          </p:cNvSpPr>
          <p:nvPr>
            <p:ph type="body" idx="1"/>
          </p:nvPr>
        </p:nvSpPr>
        <p:spPr>
          <a:xfrm>
            <a:off x="2360613" y="250825"/>
            <a:ext cx="3556000" cy="1392238"/>
          </a:xfrm>
          <a:solidFill>
            <a:schemeClr val="hlink"/>
          </a:solidFill>
        </p:spPr>
        <p:txBody>
          <a:bodyPr/>
          <a:lstStyle/>
          <a:p>
            <a:pPr eaLnBrk="1" hangingPunct="1">
              <a:buFont typeface="Wingdings" panose="05000000000000000000" pitchFamily="2" charset="2"/>
              <a:buNone/>
              <a:defRPr/>
            </a:pPr>
            <a:r>
              <a:rPr lang="en-US" altLang="LID4096">
                <a:solidFill>
                  <a:schemeClr val="bg2"/>
                </a:solidFill>
              </a:rPr>
              <a:t>   </a:t>
            </a:r>
            <a:r>
              <a:rPr lang="en-US" altLang="LID4096" sz="4000">
                <a:solidFill>
                  <a:schemeClr val="bg2"/>
                </a:solidFill>
              </a:rPr>
              <a:t>d</a:t>
            </a:r>
            <a:r>
              <a:rPr lang="en-US" altLang="LID4096" sz="4000" i="1">
                <a:solidFill>
                  <a:schemeClr val="bg2"/>
                </a:solidFill>
              </a:rPr>
              <a:t>W</a:t>
            </a:r>
            <a:r>
              <a:rPr lang="en-US" altLang="LID4096" sz="4000">
                <a:solidFill>
                  <a:schemeClr val="bg2"/>
                </a:solidFill>
              </a:rPr>
              <a:t>=</a:t>
            </a:r>
            <a:r>
              <a:rPr lang="en-US" altLang="LID4096" sz="4000" i="1">
                <a:solidFill>
                  <a:schemeClr val="bg2"/>
                </a:solidFill>
              </a:rPr>
              <a:t>F </a:t>
            </a:r>
            <a:r>
              <a:rPr lang="en-US" altLang="LID4096" sz="4000">
                <a:solidFill>
                  <a:schemeClr val="bg2"/>
                </a:solidFill>
              </a:rPr>
              <a:t>d</a:t>
            </a:r>
            <a:r>
              <a:rPr lang="en-US" altLang="LID4096" sz="4000" i="1">
                <a:solidFill>
                  <a:schemeClr val="bg2"/>
                </a:solidFill>
              </a:rPr>
              <a:t>r</a:t>
            </a:r>
            <a:r>
              <a:rPr lang="en-US" altLang="LID4096">
                <a:solidFill>
                  <a:schemeClr val="bg2"/>
                </a:solidFill>
              </a:rPr>
              <a:t> </a:t>
            </a:r>
          </a:p>
        </p:txBody>
      </p:sp>
      <p:sp>
        <p:nvSpPr>
          <p:cNvPr id="7171" name="Rectangle 5">
            <a:extLst>
              <a:ext uri="{FF2B5EF4-FFF2-40B4-BE49-F238E27FC236}">
                <a16:creationId xmlns:a16="http://schemas.microsoft.com/office/drawing/2014/main" id="{47651EB9-099C-4419-AC6E-42BAA9CA74EA}"/>
              </a:ext>
            </a:extLst>
          </p:cNvPr>
          <p:cNvSpPr>
            <a:spLocks noChangeArrowheads="1"/>
          </p:cNvSpPr>
          <p:nvPr/>
        </p:nvSpPr>
        <p:spPr bwMode="auto">
          <a:xfrm>
            <a:off x="0" y="30908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1268" name="Object 4">
            <a:extLst>
              <a:ext uri="{FF2B5EF4-FFF2-40B4-BE49-F238E27FC236}">
                <a16:creationId xmlns:a16="http://schemas.microsoft.com/office/drawing/2014/main" id="{3FA922B8-AE83-4570-8F29-DBE8BCA011B5}"/>
              </a:ext>
            </a:extLst>
          </p:cNvPr>
          <p:cNvGraphicFramePr>
            <a:graphicFrameLocks noChangeAspect="1"/>
          </p:cNvGraphicFramePr>
          <p:nvPr/>
        </p:nvGraphicFramePr>
        <p:xfrm>
          <a:off x="4456113" y="1862138"/>
          <a:ext cx="4025900" cy="4995862"/>
        </p:xfrm>
        <a:graphic>
          <a:graphicData uri="http://schemas.openxmlformats.org/presentationml/2006/ole">
            <mc:AlternateContent xmlns:mc="http://schemas.openxmlformats.org/markup-compatibility/2006">
              <mc:Choice xmlns:v="urn:schemas-microsoft-com:vml" Requires="v">
                <p:oleObj spid="_x0000_s7174" name="Equation" r:id="rId3" imgW="1358900" imgH="1676400" progId="Equation.3">
                  <p:embed/>
                </p:oleObj>
              </mc:Choice>
              <mc:Fallback>
                <p:oleObj name="Equation" r:id="rId3" imgW="1358900" imgH="16764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56113" y="1862138"/>
                        <a:ext cx="4025900" cy="4995862"/>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70" name="Text Box 6">
            <a:extLst>
              <a:ext uri="{FF2B5EF4-FFF2-40B4-BE49-F238E27FC236}">
                <a16:creationId xmlns:a16="http://schemas.microsoft.com/office/drawing/2014/main" id="{E1DEC7BA-D8FF-4577-97CB-336F63DAD5A8}"/>
              </a:ext>
            </a:extLst>
          </p:cNvPr>
          <p:cNvSpPr txBox="1">
            <a:spLocks noChangeArrowheads="1"/>
          </p:cNvSpPr>
          <p:nvPr/>
        </p:nvSpPr>
        <p:spPr bwMode="auto">
          <a:xfrm>
            <a:off x="392113" y="2235200"/>
            <a:ext cx="3932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lgn="l">
              <a:spcBef>
                <a:spcPct val="50000"/>
              </a:spcBef>
            </a:pPr>
            <a:r>
              <a:rPr lang="mk-MK" altLang="LID4096" sz="2400">
                <a:latin typeface="MAC C Times" pitchFamily="18" charset="0"/>
              </a:rPr>
              <a:t>Работа на патот од </a:t>
            </a:r>
            <a:r>
              <a:rPr lang="en-US" altLang="LID4096" sz="2400">
                <a:latin typeface="MAC C Times" pitchFamily="18" charset="0"/>
              </a:rPr>
              <a:t>1 </a:t>
            </a:r>
            <a:r>
              <a:rPr lang="mk-MK" altLang="LID4096" sz="2400">
                <a:latin typeface="MAC C Times" pitchFamily="18" charset="0"/>
              </a:rPr>
              <a:t>до</a:t>
            </a:r>
            <a:r>
              <a:rPr lang="en-US" altLang="LID4096" sz="2400">
                <a:latin typeface="MAC C Times" pitchFamily="18" charset="0"/>
              </a:rPr>
              <a:t> 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67">
                                            <p:bg/>
                                          </p:spTgt>
                                        </p:tgtEl>
                                        <p:attrNameLst>
                                          <p:attrName>style.visibility</p:attrName>
                                        </p:attrNameLst>
                                      </p:cBhvr>
                                      <p:to>
                                        <p:strVal val="visible"/>
                                      </p:to>
                                    </p:set>
                                    <p:animEffect transition="in" filter="dissolve">
                                      <p:cBhvr>
                                        <p:cTn id="7" dur="500"/>
                                        <p:tgtEl>
                                          <p:spTgt spid="11267">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dissolve">
                                      <p:cBhvr>
                                        <p:cTn id="12" dur="500"/>
                                        <p:tgtEl>
                                          <p:spTgt spid="1126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1268"/>
                                        </p:tgtEl>
                                        <p:attrNameLst>
                                          <p:attrName>style.visibility</p:attrName>
                                        </p:attrNameLst>
                                      </p:cBhvr>
                                      <p:to>
                                        <p:strVal val="visible"/>
                                      </p:to>
                                    </p:set>
                                    <p:animEffect transition="in" filter="dissolve">
                                      <p:cBhvr>
                                        <p:cTn id="17" dur="500"/>
                                        <p:tgtEl>
                                          <p:spTgt spid="1126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additive="base">
                                        <p:cTn id="22" dur="5000" fill="hold"/>
                                        <p:tgtEl>
                                          <p:spTgt spid="11270"/>
                                        </p:tgtEl>
                                        <p:attrNameLst>
                                          <p:attrName>ppt_x</p:attrName>
                                        </p:attrNameLst>
                                      </p:cBhvr>
                                      <p:tavLst>
                                        <p:tav tm="0">
                                          <p:val>
                                            <p:strVal val="#ppt_x"/>
                                          </p:val>
                                        </p:tav>
                                        <p:tav tm="100000">
                                          <p:val>
                                            <p:strVal val="#ppt_x"/>
                                          </p:val>
                                        </p:tav>
                                      </p:tavLst>
                                    </p:anim>
                                    <p:anim calcmode="lin" valueType="num">
                                      <p:cBhvr additive="base">
                                        <p:cTn id="23" dur="5000" fill="hold"/>
                                        <p:tgtEl>
                                          <p:spTgt spid="11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nimBg="1"/>
      <p:bldP spid="1127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a:extLst>
              <a:ext uri="{FF2B5EF4-FFF2-40B4-BE49-F238E27FC236}">
                <a16:creationId xmlns:a16="http://schemas.microsoft.com/office/drawing/2014/main" id="{D73AF03B-D92E-46E9-9785-745E6B4DEB2C}"/>
              </a:ext>
            </a:extLst>
          </p:cNvPr>
          <p:cNvSpPr>
            <a:spLocks noGrp="1" noChangeArrowheads="1"/>
          </p:cNvSpPr>
          <p:nvPr>
            <p:ph type="body" idx="1"/>
          </p:nvPr>
        </p:nvSpPr>
        <p:spPr>
          <a:xfrm>
            <a:off x="442913" y="423863"/>
            <a:ext cx="8375650" cy="1230312"/>
          </a:xfrm>
        </p:spPr>
        <p:txBody>
          <a:bodyPr/>
          <a:lstStyle/>
          <a:p>
            <a:pPr algn="just" eaLnBrk="1" hangingPunct="1">
              <a:lnSpc>
                <a:spcPct val="80000"/>
              </a:lnSpc>
              <a:defRPr/>
            </a:pPr>
            <a:r>
              <a:rPr lang="mk-MK" altLang="LID4096" sz="2800" dirty="0">
                <a:latin typeface="MAC C Times" pitchFamily="18" charset="0"/>
              </a:rPr>
              <a:t>Работата што се врши е</a:t>
            </a:r>
            <a:endParaRPr lang="en-US" altLang="LID4096" sz="2800" dirty="0"/>
          </a:p>
        </p:txBody>
      </p:sp>
      <p:sp>
        <p:nvSpPr>
          <p:cNvPr id="8195" name="Rectangle 5">
            <a:extLst>
              <a:ext uri="{FF2B5EF4-FFF2-40B4-BE49-F238E27FC236}">
                <a16:creationId xmlns:a16="http://schemas.microsoft.com/office/drawing/2014/main" id="{164BD5C8-1F54-43FC-9F33-9119F8E4C7A6}"/>
              </a:ext>
            </a:extLst>
          </p:cNvPr>
          <p:cNvSpPr>
            <a:spLocks noChangeArrowheads="1"/>
          </p:cNvSpPr>
          <p:nvPr/>
        </p:nvSpPr>
        <p:spPr bwMode="auto">
          <a:xfrm>
            <a:off x="0" y="3309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8196" name="Object 4">
            <a:extLst>
              <a:ext uri="{FF2B5EF4-FFF2-40B4-BE49-F238E27FC236}">
                <a16:creationId xmlns:a16="http://schemas.microsoft.com/office/drawing/2014/main" id="{1EE7ACF9-9E16-414F-93F6-79A17915F2BB}"/>
              </a:ext>
            </a:extLst>
          </p:cNvPr>
          <p:cNvGraphicFramePr>
            <a:graphicFrameLocks noChangeAspect="1"/>
          </p:cNvGraphicFramePr>
          <p:nvPr/>
        </p:nvGraphicFramePr>
        <p:xfrm>
          <a:off x="625475" y="2147888"/>
          <a:ext cx="8251825" cy="1152525"/>
        </p:xfrm>
        <a:graphic>
          <a:graphicData uri="http://schemas.openxmlformats.org/presentationml/2006/ole">
            <mc:AlternateContent xmlns:mc="http://schemas.openxmlformats.org/markup-compatibility/2006">
              <mc:Choice xmlns:v="urn:schemas-microsoft-com:vml" Requires="v">
                <p:oleObj spid="_x0000_s8201" name="Equation" r:id="rId3" imgW="1701800" imgH="241300" progId="Equation.3">
                  <p:embed/>
                </p:oleObj>
              </mc:Choice>
              <mc:Fallback>
                <p:oleObj name="Equation" r:id="rId3" imgW="1701800" imgH="241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475" y="2147888"/>
                        <a:ext cx="8251825" cy="11525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197" name="Rectangle 7">
            <a:extLst>
              <a:ext uri="{FF2B5EF4-FFF2-40B4-BE49-F238E27FC236}">
                <a16:creationId xmlns:a16="http://schemas.microsoft.com/office/drawing/2014/main" id="{24BBFA89-D262-4311-B30B-58C98CB566F7}"/>
              </a:ext>
            </a:extLst>
          </p:cNvPr>
          <p:cNvSpPr>
            <a:spLocks noChangeArrowheads="1"/>
          </p:cNvSpPr>
          <p:nvPr/>
        </p:nvSpPr>
        <p:spPr bwMode="auto">
          <a:xfrm>
            <a:off x="0" y="3309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8198" name="Object 6">
            <a:extLst>
              <a:ext uri="{FF2B5EF4-FFF2-40B4-BE49-F238E27FC236}">
                <a16:creationId xmlns:a16="http://schemas.microsoft.com/office/drawing/2014/main" id="{A088968C-0F4B-48F8-B622-9C4442DF2E7E}"/>
              </a:ext>
            </a:extLst>
          </p:cNvPr>
          <p:cNvGraphicFramePr>
            <a:graphicFrameLocks noChangeAspect="1"/>
          </p:cNvGraphicFramePr>
          <p:nvPr/>
        </p:nvGraphicFramePr>
        <p:xfrm>
          <a:off x="1493838" y="3513138"/>
          <a:ext cx="3149600" cy="1093787"/>
        </p:xfrm>
        <a:graphic>
          <a:graphicData uri="http://schemas.openxmlformats.org/presentationml/2006/ole">
            <mc:AlternateContent xmlns:mc="http://schemas.openxmlformats.org/markup-compatibility/2006">
              <mc:Choice xmlns:v="urn:schemas-microsoft-com:vml" Requires="v">
                <p:oleObj spid="_x0000_s8202" name="Equation" r:id="rId5" imgW="685800" imgH="241300" progId="Equation.3">
                  <p:embed/>
                </p:oleObj>
              </mc:Choice>
              <mc:Fallback>
                <p:oleObj name="Equation" r:id="rId5" imgW="685800" imgH="2413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3838" y="3513138"/>
                        <a:ext cx="3149600" cy="1093787"/>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199" name="Rectangle 9">
            <a:extLst>
              <a:ext uri="{FF2B5EF4-FFF2-40B4-BE49-F238E27FC236}">
                <a16:creationId xmlns:a16="http://schemas.microsoft.com/office/drawing/2014/main" id="{BCCE9664-A53D-49DA-9612-A266987A7C57}"/>
              </a:ext>
            </a:extLst>
          </p:cNvPr>
          <p:cNvSpPr>
            <a:spLocks noChangeArrowheads="1"/>
          </p:cNvSpPr>
          <p:nvPr/>
        </p:nvSpPr>
        <p:spPr bwMode="auto">
          <a:xfrm>
            <a:off x="0" y="3309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8200" name="Object 8">
            <a:extLst>
              <a:ext uri="{FF2B5EF4-FFF2-40B4-BE49-F238E27FC236}">
                <a16:creationId xmlns:a16="http://schemas.microsoft.com/office/drawing/2014/main" id="{33D9C712-01E1-4BCF-BF03-2C77D35F6C99}"/>
              </a:ext>
            </a:extLst>
          </p:cNvPr>
          <p:cNvGraphicFramePr>
            <a:graphicFrameLocks noChangeAspect="1"/>
          </p:cNvGraphicFramePr>
          <p:nvPr/>
        </p:nvGraphicFramePr>
        <p:xfrm>
          <a:off x="1436688" y="4935538"/>
          <a:ext cx="5253037" cy="1122362"/>
        </p:xfrm>
        <a:graphic>
          <a:graphicData uri="http://schemas.openxmlformats.org/presentationml/2006/ole">
            <mc:AlternateContent xmlns:mc="http://schemas.openxmlformats.org/markup-compatibility/2006">
              <mc:Choice xmlns:v="urn:schemas-microsoft-com:vml" Requires="v">
                <p:oleObj spid="_x0000_s8203" name="Equation" r:id="rId7" imgW="1117600" imgH="241300" progId="Equation.3">
                  <p:embed/>
                </p:oleObj>
              </mc:Choice>
              <mc:Fallback>
                <p:oleObj name="Equation" r:id="rId7" imgW="1117600" imgH="241300" progId="Equation.3">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36688" y="4935538"/>
                        <a:ext cx="5253037" cy="1122362"/>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a:extLst>
              <a:ext uri="{FF2B5EF4-FFF2-40B4-BE49-F238E27FC236}">
                <a16:creationId xmlns:a16="http://schemas.microsoft.com/office/drawing/2014/main" id="{E5648176-5ABA-4FD0-86B3-560FC04814D4}"/>
              </a:ext>
            </a:extLst>
          </p:cNvPr>
          <p:cNvSpPr>
            <a:spLocks noGrp="1" noChangeArrowheads="1"/>
          </p:cNvSpPr>
          <p:nvPr>
            <p:ph type="body" idx="1"/>
          </p:nvPr>
        </p:nvSpPr>
        <p:spPr/>
        <p:txBody>
          <a:bodyPr/>
          <a:lstStyle/>
          <a:p>
            <a:pPr eaLnBrk="1" hangingPunct="1">
              <a:lnSpc>
                <a:spcPct val="90000"/>
              </a:lnSpc>
              <a:defRPr/>
            </a:pPr>
            <a:r>
              <a:rPr lang="mk-MK" altLang="LID4096" b="1" dirty="0">
                <a:latin typeface="MAC C Times" pitchFamily="18" charset="0"/>
              </a:rPr>
              <a:t>Работата што се врши при поместувањето на полнежот </a:t>
            </a:r>
            <a:r>
              <a:rPr lang="en-US" altLang="LID4096" b="1" i="1" dirty="0">
                <a:latin typeface="Times New Roman" panose="02020603050405020304" pitchFamily="18" charset="0"/>
              </a:rPr>
              <a:t>Q</a:t>
            </a:r>
            <a:r>
              <a:rPr lang="en-US" altLang="LID4096" b="1" baseline="-25000" dirty="0">
                <a:latin typeface="Times New Roman" panose="02020603050405020304" pitchFamily="18" charset="0"/>
              </a:rPr>
              <a:t>0</a:t>
            </a:r>
            <a:r>
              <a:rPr lang="en-US" altLang="LID4096" b="1" dirty="0">
                <a:latin typeface="MAC C Times" pitchFamily="18" charset="0"/>
              </a:rPr>
              <a:t> </a:t>
            </a:r>
            <a:r>
              <a:rPr lang="mk-MK" altLang="LID4096" b="1" dirty="0">
                <a:latin typeface="MAC C Times" pitchFamily="18" charset="0"/>
              </a:rPr>
              <a:t>од местотот </a:t>
            </a:r>
            <a:r>
              <a:rPr lang="en-US" altLang="LID4096" b="1" dirty="0">
                <a:latin typeface="MAC C Times" pitchFamily="18" charset="0"/>
              </a:rPr>
              <a:t>1 </a:t>
            </a:r>
            <a:r>
              <a:rPr lang="mk-MK" altLang="LID4096" b="1" dirty="0">
                <a:latin typeface="MAC C Times" pitchFamily="18" charset="0"/>
              </a:rPr>
              <a:t>во</a:t>
            </a:r>
            <a:r>
              <a:rPr lang="en-US" altLang="LID4096" b="1" dirty="0">
                <a:latin typeface="MAC C Times" pitchFamily="18" charset="0"/>
              </a:rPr>
              <a:t> 2 </a:t>
            </a:r>
            <a:r>
              <a:rPr lang="mk-MK" altLang="LID4096" b="1" dirty="0">
                <a:latin typeface="MAC C Times" pitchFamily="18" charset="0"/>
              </a:rPr>
              <a:t>не зависи од траекторијата туку само од местоположбата на почетокот и крајот. </a:t>
            </a:r>
          </a:p>
          <a:p>
            <a:pPr eaLnBrk="1" hangingPunct="1">
              <a:lnSpc>
                <a:spcPct val="90000"/>
              </a:lnSpc>
              <a:defRPr/>
            </a:pPr>
            <a:r>
              <a:rPr lang="mk-MK" altLang="LID4096" b="1" dirty="0">
                <a:latin typeface="MAC C Times" pitchFamily="18" charset="0"/>
              </a:rPr>
              <a:t>Оттука следува дека електростатското поле е потенцијално</a:t>
            </a:r>
            <a:r>
              <a:rPr lang="en-US" altLang="LID4096" b="1" dirty="0">
                <a:latin typeface="MAC C Times" pitchFamily="18" charset="0"/>
              </a:rPr>
              <a:t>. </a:t>
            </a:r>
          </a:p>
          <a:p>
            <a:pPr eaLnBrk="1" hangingPunct="1">
              <a:lnSpc>
                <a:spcPct val="90000"/>
              </a:lnSpc>
              <a:defRPr/>
            </a:pPr>
            <a:r>
              <a:rPr lang="mk-MK" altLang="LID4096" b="1" dirty="0">
                <a:latin typeface="MAC C Times" pitchFamily="18" charset="0"/>
              </a:rPr>
              <a:t>Електростаттските сили се козервативни</a:t>
            </a:r>
            <a:r>
              <a:rPr lang="en-US" altLang="LID4096" b="1" dirty="0">
                <a:latin typeface="MAC C Times" pitchFamily="18" charset="0"/>
              </a:rPr>
              <a:t>.</a:t>
            </a:r>
          </a:p>
        </p:txBody>
      </p:sp>
      <p:sp>
        <p:nvSpPr>
          <p:cNvPr id="9219" name="Rectangle 5">
            <a:extLst>
              <a:ext uri="{FF2B5EF4-FFF2-40B4-BE49-F238E27FC236}">
                <a16:creationId xmlns:a16="http://schemas.microsoft.com/office/drawing/2014/main" id="{167E8247-531D-4E54-8036-A6CD3FBE846B}"/>
              </a:ext>
            </a:extLst>
          </p:cNvPr>
          <p:cNvSpPr>
            <a:spLocks noChangeArrowheads="1"/>
          </p:cNvSpPr>
          <p:nvPr/>
        </p:nvSpPr>
        <p:spPr bwMode="auto">
          <a:xfrm>
            <a:off x="0" y="3309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9220" name="Object 4">
            <a:extLst>
              <a:ext uri="{FF2B5EF4-FFF2-40B4-BE49-F238E27FC236}">
                <a16:creationId xmlns:a16="http://schemas.microsoft.com/office/drawing/2014/main" id="{5B8F6E8A-7113-4C09-818A-3DD502B0B9D2}"/>
              </a:ext>
            </a:extLst>
          </p:cNvPr>
          <p:cNvGraphicFramePr>
            <a:graphicFrameLocks noChangeAspect="1"/>
          </p:cNvGraphicFramePr>
          <p:nvPr/>
        </p:nvGraphicFramePr>
        <p:xfrm>
          <a:off x="2654300" y="595313"/>
          <a:ext cx="3814763" cy="814387"/>
        </p:xfrm>
        <a:graphic>
          <a:graphicData uri="http://schemas.openxmlformats.org/presentationml/2006/ole">
            <mc:AlternateContent xmlns:mc="http://schemas.openxmlformats.org/markup-compatibility/2006">
              <mc:Choice xmlns:v="urn:schemas-microsoft-com:vml" Requires="v">
                <p:oleObj spid="_x0000_s9221" name="Equation" r:id="rId3" imgW="1117600" imgH="241300" progId="Equation.3">
                  <p:embed/>
                </p:oleObj>
              </mc:Choice>
              <mc:Fallback>
                <p:oleObj name="Equation" r:id="rId3" imgW="1117600" imgH="241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4300" y="595313"/>
                        <a:ext cx="3814763" cy="814387"/>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a:extLst>
              <a:ext uri="{FF2B5EF4-FFF2-40B4-BE49-F238E27FC236}">
                <a16:creationId xmlns:a16="http://schemas.microsoft.com/office/drawing/2014/main" id="{D11C7EDE-F3C9-42A1-9728-C661DB8BA104}"/>
              </a:ext>
            </a:extLst>
          </p:cNvPr>
          <p:cNvSpPr>
            <a:spLocks noGrp="1" noChangeArrowheads="1"/>
          </p:cNvSpPr>
          <p:nvPr>
            <p:ph type="body" idx="1"/>
          </p:nvPr>
        </p:nvSpPr>
        <p:spPr>
          <a:xfrm>
            <a:off x="457200" y="904875"/>
            <a:ext cx="8229600" cy="5440363"/>
          </a:xfrm>
        </p:spPr>
        <p:txBody>
          <a:bodyPr/>
          <a:lstStyle/>
          <a:p>
            <a:pPr eaLnBrk="1" hangingPunct="1">
              <a:lnSpc>
                <a:spcPct val="90000"/>
              </a:lnSpc>
              <a:defRPr/>
            </a:pPr>
            <a:r>
              <a:rPr lang="ru-RU" altLang="LID4096" sz="2800" dirty="0">
                <a:latin typeface="MAC C Times" pitchFamily="18" charset="0"/>
              </a:rPr>
              <a:t>Ако работата ја врши силата на полето, таа е позитивна, додека ако работата ја вршат надворешни сили работата ја сметаме за негативна. </a:t>
            </a:r>
            <a:endParaRPr lang="en-US" altLang="LID4096" sz="2800" dirty="0">
              <a:latin typeface="MAC C Times" pitchFamily="18" charset="0"/>
            </a:endParaRPr>
          </a:p>
          <a:p>
            <a:pPr eaLnBrk="1" hangingPunct="1">
              <a:lnSpc>
                <a:spcPct val="90000"/>
              </a:lnSpc>
              <a:defRPr/>
            </a:pPr>
            <a:r>
              <a:rPr lang="ru-RU" altLang="LID4096" sz="2800" dirty="0">
                <a:latin typeface="MAC C Times" pitchFamily="18" charset="0"/>
              </a:rPr>
              <a:t>Ако и двата полнежа се позитивни, силата при премин од положба 1 во положба 2 е одбивна, работата што се врши е позитивна. </a:t>
            </a:r>
            <a:endParaRPr lang="en-US" altLang="LID4096" sz="2800" dirty="0">
              <a:latin typeface="MAC C Times" pitchFamily="18" charset="0"/>
            </a:endParaRPr>
          </a:p>
          <a:p>
            <a:pPr eaLnBrk="1" hangingPunct="1">
              <a:lnSpc>
                <a:spcPct val="90000"/>
              </a:lnSpc>
              <a:defRPr/>
            </a:pPr>
            <a:r>
              <a:rPr lang="ru-RU" altLang="LID4096" sz="2800" dirty="0">
                <a:latin typeface="MAC C Times" pitchFamily="18" charset="0"/>
              </a:rPr>
              <a:t>Кога </a:t>
            </a:r>
            <a:r>
              <a:rPr lang="en-US" altLang="LID4096" sz="2800" dirty="0">
                <a:latin typeface="MAC C Times" pitchFamily="18" charset="0"/>
              </a:rPr>
              <a:t>Q</a:t>
            </a:r>
            <a:r>
              <a:rPr lang="en-US" altLang="LID4096" sz="2800" baseline="-25000" dirty="0">
                <a:latin typeface="MAC C Times" pitchFamily="18" charset="0"/>
              </a:rPr>
              <a:t>0</a:t>
            </a:r>
            <a:r>
              <a:rPr lang="ru-RU" altLang="LID4096" sz="2800" dirty="0">
                <a:latin typeface="MAC C Times" pitchFamily="18" charset="0"/>
              </a:rPr>
              <a:t> би го вратиле од положба 2 во положба 1, работата се врши наспроти дејството на полето па би требало да се совладува одбивната сила, па затоа работата е негативна.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F1DCC19-F75D-4D34-9971-D65A7C873061}"/>
              </a:ext>
            </a:extLst>
          </p:cNvPr>
          <p:cNvSpPr>
            <a:spLocks noGrp="1" noRot="1" noChangeArrowheads="1"/>
          </p:cNvSpPr>
          <p:nvPr>
            <p:ph type="title"/>
          </p:nvPr>
        </p:nvSpPr>
        <p:spPr/>
        <p:txBody>
          <a:bodyPr/>
          <a:lstStyle/>
          <a:p>
            <a:pPr eaLnBrk="1" hangingPunct="1">
              <a:defRPr/>
            </a:pPr>
            <a:r>
              <a:rPr lang="mk-MK" altLang="LID4096" dirty="0">
                <a:latin typeface="MAC C Times" pitchFamily="18" charset="0"/>
              </a:rPr>
              <a:t>Последица</a:t>
            </a:r>
            <a:endParaRPr lang="en-US" altLang="LID4096" dirty="0">
              <a:latin typeface="MAC C Times" pitchFamily="18" charset="0"/>
            </a:endParaRPr>
          </a:p>
        </p:txBody>
      </p:sp>
      <p:sp>
        <p:nvSpPr>
          <p:cNvPr id="16387" name="Rectangle 3">
            <a:extLst>
              <a:ext uri="{FF2B5EF4-FFF2-40B4-BE49-F238E27FC236}">
                <a16:creationId xmlns:a16="http://schemas.microsoft.com/office/drawing/2014/main" id="{276DD520-03A0-4F5F-8A58-2213780AF3A6}"/>
              </a:ext>
            </a:extLst>
          </p:cNvPr>
          <p:cNvSpPr>
            <a:spLocks noGrp="1" noChangeArrowheads="1"/>
          </p:cNvSpPr>
          <p:nvPr>
            <p:ph type="body" idx="1"/>
          </p:nvPr>
        </p:nvSpPr>
        <p:spPr>
          <a:xfrm>
            <a:off x="457200" y="1600200"/>
            <a:ext cx="8229600" cy="2014538"/>
          </a:xfrm>
        </p:spPr>
        <p:txBody>
          <a:bodyPr/>
          <a:lstStyle/>
          <a:p>
            <a:pPr algn="just" eaLnBrk="1" hangingPunct="1">
              <a:lnSpc>
                <a:spcPct val="90000"/>
              </a:lnSpc>
              <a:defRPr/>
            </a:pPr>
            <a:r>
              <a:rPr lang="mk-MK" altLang="LID4096" b="1" dirty="0">
                <a:latin typeface="MAC C Times" pitchFamily="18" charset="0"/>
              </a:rPr>
              <a:t>Работата што се врши при поместување на електричните полнежи во некое електростатско поле по затворена крива патека е дадено со:</a:t>
            </a:r>
            <a:endParaRPr lang="en-US" altLang="LID4096" dirty="0">
              <a:latin typeface="MAC C Times" pitchFamily="18" charset="0"/>
            </a:endParaRPr>
          </a:p>
        </p:txBody>
      </p:sp>
      <p:sp>
        <p:nvSpPr>
          <p:cNvPr id="11268" name="Rectangle 5">
            <a:extLst>
              <a:ext uri="{FF2B5EF4-FFF2-40B4-BE49-F238E27FC236}">
                <a16:creationId xmlns:a16="http://schemas.microsoft.com/office/drawing/2014/main" id="{363A01DC-F772-4E7D-A4C6-95C821BF980D}"/>
              </a:ext>
            </a:extLst>
          </p:cNvPr>
          <p:cNvSpPr>
            <a:spLocks noChangeArrowheads="1"/>
          </p:cNvSpPr>
          <p:nvPr/>
        </p:nvSpPr>
        <p:spPr bwMode="auto">
          <a:xfrm>
            <a:off x="0" y="32432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1269" name="Object 4">
            <a:extLst>
              <a:ext uri="{FF2B5EF4-FFF2-40B4-BE49-F238E27FC236}">
                <a16:creationId xmlns:a16="http://schemas.microsoft.com/office/drawing/2014/main" id="{B9BE6FB3-7FE1-4D93-88F7-447CB9EC0B4A}"/>
              </a:ext>
            </a:extLst>
          </p:cNvPr>
          <p:cNvGraphicFramePr>
            <a:graphicFrameLocks noChangeAspect="1"/>
          </p:cNvGraphicFramePr>
          <p:nvPr/>
        </p:nvGraphicFramePr>
        <p:xfrm>
          <a:off x="5627688" y="2981325"/>
          <a:ext cx="2617787" cy="1620838"/>
        </p:xfrm>
        <a:graphic>
          <a:graphicData uri="http://schemas.openxmlformats.org/presentationml/2006/ole">
            <mc:AlternateContent xmlns:mc="http://schemas.openxmlformats.org/markup-compatibility/2006">
              <mc:Choice xmlns:v="urn:schemas-microsoft-com:vml" Requires="v">
                <p:oleObj spid="_x0000_s11273" name="Equation" r:id="rId3" imgW="596900" imgH="368300" progId="Equation.3">
                  <p:embed/>
                </p:oleObj>
              </mc:Choice>
              <mc:Fallback>
                <p:oleObj name="Equation" r:id="rId3" imgW="596900" imgH="368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7688" y="2981325"/>
                        <a:ext cx="2617787" cy="162083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70" name="Rectangle 7">
            <a:extLst>
              <a:ext uri="{FF2B5EF4-FFF2-40B4-BE49-F238E27FC236}">
                <a16:creationId xmlns:a16="http://schemas.microsoft.com/office/drawing/2014/main" id="{C5D233DE-B4B4-4BF8-BA40-AD922EFF7363}"/>
              </a:ext>
            </a:extLst>
          </p:cNvPr>
          <p:cNvSpPr>
            <a:spLocks noChangeArrowheads="1"/>
          </p:cNvSpPr>
          <p:nvPr/>
        </p:nvSpPr>
        <p:spPr bwMode="auto">
          <a:xfrm>
            <a:off x="0" y="32432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1271" name="Object 6">
            <a:extLst>
              <a:ext uri="{FF2B5EF4-FFF2-40B4-BE49-F238E27FC236}">
                <a16:creationId xmlns:a16="http://schemas.microsoft.com/office/drawing/2014/main" id="{1A93A92A-B75B-4BEB-8911-172C320DBFEC}"/>
              </a:ext>
            </a:extLst>
          </p:cNvPr>
          <p:cNvGraphicFramePr>
            <a:graphicFrameLocks noChangeAspect="1"/>
          </p:cNvGraphicFramePr>
          <p:nvPr/>
        </p:nvGraphicFramePr>
        <p:xfrm>
          <a:off x="3416300" y="4999038"/>
          <a:ext cx="4887913" cy="1489075"/>
        </p:xfrm>
        <a:graphic>
          <a:graphicData uri="http://schemas.openxmlformats.org/presentationml/2006/ole">
            <mc:AlternateContent xmlns:mc="http://schemas.openxmlformats.org/markup-compatibility/2006">
              <mc:Choice xmlns:v="urn:schemas-microsoft-com:vml" Requires="v">
                <p:oleObj spid="_x0000_s11274" name="Equation" r:id="rId5" imgW="1219200" imgH="368300" progId="Equation.3">
                  <p:embed/>
                </p:oleObj>
              </mc:Choice>
              <mc:Fallback>
                <p:oleObj name="Equation" r:id="rId5" imgW="1219200" imgH="3683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16300" y="4999038"/>
                        <a:ext cx="4887913" cy="14890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72" name="Rectangle 8">
            <a:extLst>
              <a:ext uri="{FF2B5EF4-FFF2-40B4-BE49-F238E27FC236}">
                <a16:creationId xmlns:a16="http://schemas.microsoft.com/office/drawing/2014/main" id="{B1CD43B6-9B18-4239-ADB2-4B15FA2B24B8}"/>
              </a:ext>
            </a:extLst>
          </p:cNvPr>
          <p:cNvSpPr>
            <a:spLocks noChangeArrowheads="1"/>
          </p:cNvSpPr>
          <p:nvPr/>
        </p:nvSpPr>
        <p:spPr bwMode="auto">
          <a:xfrm>
            <a:off x="117475" y="4759325"/>
            <a:ext cx="2794000" cy="156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eaLnBrk="1" hangingPunct="1"/>
            <a:endParaRPr lang="en-US" altLang="LID4096" sz="2400">
              <a:latin typeface="MAC C Times" pitchFamily="18" charset="0"/>
            </a:endParaRPr>
          </a:p>
          <a:p>
            <a:pPr eaLnBrk="1" hangingPunct="1"/>
            <a:r>
              <a:rPr lang="mk-MK" altLang="LID4096" sz="2400" b="1">
                <a:latin typeface="MAC C Times" pitchFamily="18" charset="0"/>
              </a:rPr>
              <a:t>Циркулација на векторот на електричното поле</a:t>
            </a:r>
            <a:r>
              <a:rPr lang="en-US" altLang="LID4096" sz="2400">
                <a:latin typeface="MAC C Times" pitchFamily="18" charset="0"/>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DD37F893-092B-4B6D-A863-EA861813ABED}"/>
              </a:ext>
            </a:extLst>
          </p:cNvPr>
          <p:cNvSpPr>
            <a:spLocks noGrp="1" noRot="1" noChangeArrowheads="1"/>
          </p:cNvSpPr>
          <p:nvPr>
            <p:ph type="title"/>
          </p:nvPr>
        </p:nvSpPr>
        <p:spPr/>
        <p:txBody>
          <a:bodyPr/>
          <a:lstStyle/>
          <a:p>
            <a:pPr eaLnBrk="1" hangingPunct="1">
              <a:defRPr/>
            </a:pPr>
            <a:r>
              <a:rPr lang="en-US" altLang="LID4096" sz="4000" dirty="0">
                <a:solidFill>
                  <a:schemeClr val="tx1"/>
                </a:solidFill>
                <a:latin typeface="MAC C Times" pitchFamily="18" charset="0"/>
              </a:rPr>
              <a:t>3.1.1 </a:t>
            </a:r>
            <a:r>
              <a:rPr lang="mk-MK" altLang="LID4096" sz="4000" dirty="0">
                <a:solidFill>
                  <a:schemeClr val="tx1"/>
                </a:solidFill>
                <a:latin typeface="MAC C Times" pitchFamily="18" charset="0"/>
              </a:rPr>
              <a:t>Потенцијална енергија во пле на Кулонова сила</a:t>
            </a:r>
            <a:endParaRPr lang="en-US" altLang="LID4096" sz="4000" dirty="0">
              <a:solidFill>
                <a:schemeClr val="tx1"/>
              </a:solidFill>
              <a:latin typeface="MAC C Times" pitchFamily="18" charset="0"/>
            </a:endParaRPr>
          </a:p>
        </p:txBody>
      </p:sp>
      <p:sp>
        <p:nvSpPr>
          <p:cNvPr id="17411" name="Rectangle 3">
            <a:extLst>
              <a:ext uri="{FF2B5EF4-FFF2-40B4-BE49-F238E27FC236}">
                <a16:creationId xmlns:a16="http://schemas.microsoft.com/office/drawing/2014/main" id="{3AF2E9BB-85DE-4EDD-80F6-4AB49EAA8AE3}"/>
              </a:ext>
            </a:extLst>
          </p:cNvPr>
          <p:cNvSpPr>
            <a:spLocks noGrp="1" noChangeArrowheads="1"/>
          </p:cNvSpPr>
          <p:nvPr>
            <p:ph type="body" idx="1"/>
          </p:nvPr>
        </p:nvSpPr>
        <p:spPr>
          <a:xfrm>
            <a:off x="457200" y="1600200"/>
            <a:ext cx="8229600" cy="3930650"/>
          </a:xfrm>
        </p:spPr>
        <p:txBody>
          <a:bodyPr/>
          <a:lstStyle/>
          <a:p>
            <a:pPr algn="ctr" eaLnBrk="1" hangingPunct="1">
              <a:defRPr/>
            </a:pPr>
            <a:r>
              <a:rPr lang="ru-RU" altLang="LID4096" dirty="0">
                <a:latin typeface="MAC C Times" pitchFamily="18" charset="0"/>
              </a:rPr>
              <a:t>Од механиката е познато дека работата на конзервативните сили во полето на земјината тежа зависи само од координатите на почетокот и на крајот на  траекторијата, т.е. од промената на потенцијалната енергија на системот на заемнодејстувачките тела:</a:t>
            </a:r>
            <a:endParaRPr lang="en-US" altLang="LID4096" i="1" dirty="0">
              <a:latin typeface="MAC C Times" pitchFamily="18" charset="0"/>
            </a:endParaRPr>
          </a:p>
        </p:txBody>
      </p:sp>
      <p:sp>
        <p:nvSpPr>
          <p:cNvPr id="12292" name="Rectangle 4">
            <a:extLst>
              <a:ext uri="{FF2B5EF4-FFF2-40B4-BE49-F238E27FC236}">
                <a16:creationId xmlns:a16="http://schemas.microsoft.com/office/drawing/2014/main" id="{2E3FE52D-49C0-4981-8773-A994EE8E535C}"/>
              </a:ext>
            </a:extLst>
          </p:cNvPr>
          <p:cNvSpPr>
            <a:spLocks noChangeArrowheads="1"/>
          </p:cNvSpPr>
          <p:nvPr/>
        </p:nvSpPr>
        <p:spPr bwMode="auto">
          <a:xfrm>
            <a:off x="2184400" y="5561013"/>
            <a:ext cx="4940300" cy="428625"/>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eaLnBrk="1" hangingPunct="1">
              <a:lnSpc>
                <a:spcPct val="90000"/>
              </a:lnSpc>
              <a:spcBef>
                <a:spcPct val="20000"/>
              </a:spcBef>
              <a:buClr>
                <a:schemeClr val="hlink"/>
              </a:buClr>
              <a:buSzPct val="70000"/>
              <a:buFont typeface="Wingdings" panose="05000000000000000000" pitchFamily="2" charset="2"/>
              <a:buChar char="n"/>
            </a:pPr>
            <a:r>
              <a:rPr lang="en-US" altLang="LID4096" sz="2400" b="1" i="1">
                <a:solidFill>
                  <a:schemeClr val="bg2"/>
                </a:solidFill>
              </a:rPr>
              <a:t>W=U1</a:t>
            </a:r>
            <a:r>
              <a:rPr lang="en-US" altLang="LID4096" sz="2400" b="1">
                <a:solidFill>
                  <a:schemeClr val="bg2"/>
                </a:solidFill>
              </a:rPr>
              <a:t>-</a:t>
            </a:r>
            <a:r>
              <a:rPr lang="en-US" altLang="LID4096" sz="2400" b="1" i="1">
                <a:solidFill>
                  <a:schemeClr val="bg2"/>
                </a:solidFill>
              </a:rPr>
              <a:t>U</a:t>
            </a:r>
            <a:r>
              <a:rPr lang="en-US" altLang="LID4096" sz="2400" b="1">
                <a:solidFill>
                  <a:schemeClr val="bg2"/>
                </a:solidFill>
              </a:rPr>
              <a:t>2 =-(</a:t>
            </a:r>
            <a:r>
              <a:rPr lang="en-US" altLang="LID4096" sz="2400" b="1" i="1">
                <a:solidFill>
                  <a:schemeClr val="bg2"/>
                </a:solidFill>
              </a:rPr>
              <a:t>U</a:t>
            </a:r>
            <a:r>
              <a:rPr lang="en-US" altLang="LID4096" sz="2400" b="1">
                <a:solidFill>
                  <a:schemeClr val="bg2"/>
                </a:solidFill>
              </a:rPr>
              <a:t>2-</a:t>
            </a:r>
            <a:r>
              <a:rPr lang="en-US" altLang="LID4096" sz="2400" b="1" i="1">
                <a:solidFill>
                  <a:schemeClr val="bg2"/>
                </a:solidFill>
              </a:rPr>
              <a:t>U</a:t>
            </a:r>
            <a:r>
              <a:rPr lang="en-US" altLang="LID4096" sz="2400" b="1">
                <a:solidFill>
                  <a:schemeClr val="bg2"/>
                </a:solidFill>
              </a:rPr>
              <a:t>1</a:t>
            </a:r>
            <a:r>
              <a:rPr lang="en-US" altLang="LID4096" sz="2400" b="1" u="sng">
                <a:solidFill>
                  <a:schemeClr val="bg2"/>
                </a:solidFill>
              </a:rPr>
              <a:t>)</a:t>
            </a:r>
            <a:r>
              <a:rPr lang="en-US" altLang="LID4096" sz="2400" b="1">
                <a:solidFill>
                  <a:schemeClr val="bg2"/>
                </a:solidFill>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a:extLst>
              <a:ext uri="{FF2B5EF4-FFF2-40B4-BE49-F238E27FC236}">
                <a16:creationId xmlns:a16="http://schemas.microsoft.com/office/drawing/2014/main" id="{D5214C8D-55EC-48F9-BE26-3E0DCA3421D2}"/>
              </a:ext>
            </a:extLst>
          </p:cNvPr>
          <p:cNvSpPr>
            <a:spLocks noGrp="1" noChangeArrowheads="1"/>
          </p:cNvSpPr>
          <p:nvPr>
            <p:ph type="body" idx="1"/>
          </p:nvPr>
        </p:nvSpPr>
        <p:spPr>
          <a:xfrm>
            <a:off x="428625" y="411163"/>
            <a:ext cx="8229600" cy="1622425"/>
          </a:xfrm>
        </p:spPr>
        <p:txBody>
          <a:bodyPr/>
          <a:lstStyle/>
          <a:p>
            <a:pPr algn="ctr" eaLnBrk="1" hangingPunct="1">
              <a:defRPr/>
            </a:pPr>
            <a:r>
              <a:rPr lang="mk-MK" altLang="LID4096" dirty="0">
                <a:latin typeface="Times New Roman" panose="02020603050405020304" pitchFamily="18" charset="0"/>
              </a:rPr>
              <a:t>Потенцијалната енергија на пробниот полнеж </a:t>
            </a:r>
            <a:r>
              <a:rPr lang="en-US" altLang="LID4096" i="1" dirty="0">
                <a:latin typeface="Times New Roman" panose="02020603050405020304" pitchFamily="18" charset="0"/>
              </a:rPr>
              <a:t>Q</a:t>
            </a:r>
            <a:r>
              <a:rPr lang="en-US" altLang="LID4096" baseline="-25000" dirty="0">
                <a:latin typeface="Times New Roman" panose="02020603050405020304" pitchFamily="18" charset="0"/>
              </a:rPr>
              <a:t>0 </a:t>
            </a:r>
            <a:r>
              <a:rPr lang="mk-MK" altLang="LID4096" dirty="0">
                <a:latin typeface="MAC C Times" pitchFamily="18" charset="0"/>
              </a:rPr>
              <a:t>во поле создадено од полнеж </a:t>
            </a:r>
            <a:r>
              <a:rPr lang="en-US" altLang="LID4096" i="1" dirty="0">
                <a:latin typeface="Times New Roman" panose="02020603050405020304" pitchFamily="18" charset="0"/>
              </a:rPr>
              <a:t>Q</a:t>
            </a:r>
            <a:r>
              <a:rPr lang="en-US" altLang="LID4096" i="1" dirty="0">
                <a:latin typeface="MAC C Times" pitchFamily="18" charset="0"/>
              </a:rPr>
              <a:t> </a:t>
            </a:r>
            <a:r>
              <a:rPr lang="mk-MK" altLang="LID4096" dirty="0">
                <a:latin typeface="MAC C Times" pitchFamily="18" charset="0"/>
              </a:rPr>
              <a:t>е дадена со релацијата</a:t>
            </a:r>
            <a:endParaRPr lang="en-US" altLang="LID4096" dirty="0"/>
          </a:p>
        </p:txBody>
      </p:sp>
      <p:sp>
        <p:nvSpPr>
          <p:cNvPr id="13315" name="Rectangle 5">
            <a:extLst>
              <a:ext uri="{FF2B5EF4-FFF2-40B4-BE49-F238E27FC236}">
                <a16:creationId xmlns:a16="http://schemas.microsoft.com/office/drawing/2014/main" id="{5163787D-E726-4474-8E56-5B83D7116772}"/>
              </a:ext>
            </a:extLst>
          </p:cNvPr>
          <p:cNvSpPr>
            <a:spLocks noChangeArrowheads="1"/>
          </p:cNvSpPr>
          <p:nvPr/>
        </p:nvSpPr>
        <p:spPr bwMode="auto">
          <a:xfrm>
            <a:off x="0" y="32051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3316" name="Object 4">
            <a:extLst>
              <a:ext uri="{FF2B5EF4-FFF2-40B4-BE49-F238E27FC236}">
                <a16:creationId xmlns:a16="http://schemas.microsoft.com/office/drawing/2014/main" id="{3E2577FF-9153-46DA-AC07-CCE37E527C79}"/>
              </a:ext>
            </a:extLst>
          </p:cNvPr>
          <p:cNvGraphicFramePr>
            <a:graphicFrameLocks noChangeAspect="1"/>
          </p:cNvGraphicFramePr>
          <p:nvPr/>
        </p:nvGraphicFramePr>
        <p:xfrm>
          <a:off x="3163888" y="3305175"/>
          <a:ext cx="2300287" cy="1350963"/>
        </p:xfrm>
        <a:graphic>
          <a:graphicData uri="http://schemas.openxmlformats.org/presentationml/2006/ole">
            <mc:AlternateContent xmlns:mc="http://schemas.openxmlformats.org/markup-compatibility/2006">
              <mc:Choice xmlns:v="urn:schemas-microsoft-com:vml" Requires="v">
                <p:oleObj spid="_x0000_s13319" name="Equation" r:id="rId3" imgW="761669" imgH="444307" progId="Equation.3">
                  <p:embed/>
                </p:oleObj>
              </mc:Choice>
              <mc:Fallback>
                <p:oleObj name="Equation" r:id="rId3" imgW="761669" imgH="444307"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3888" y="3305175"/>
                        <a:ext cx="2300287" cy="1350963"/>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317" name="Rectangle 6">
            <a:extLst>
              <a:ext uri="{FF2B5EF4-FFF2-40B4-BE49-F238E27FC236}">
                <a16:creationId xmlns:a16="http://schemas.microsoft.com/office/drawing/2014/main" id="{2D8DDB9C-AB7B-4E30-9949-9B6FB7A72283}"/>
              </a:ext>
            </a:extLst>
          </p:cNvPr>
          <p:cNvSpPr>
            <a:spLocks noChangeArrowheads="1"/>
          </p:cNvSpPr>
          <p:nvPr/>
        </p:nvSpPr>
        <p:spPr bwMode="auto">
          <a:xfrm>
            <a:off x="-171421" y="5120134"/>
            <a:ext cx="9656746"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eaLnBrk="1" hangingPunct="1"/>
            <a:r>
              <a:rPr lang="mk-MK" altLang="LID4096" sz="2800" dirty="0">
                <a:latin typeface="MAC C Times" pitchFamily="18" charset="0"/>
              </a:rPr>
              <a:t>Кога полнежот врши работа, промената на потенцијална има </a:t>
            </a:r>
          </a:p>
          <a:p>
            <a:pPr eaLnBrk="1" hangingPunct="1"/>
            <a:r>
              <a:rPr lang="mk-MK" altLang="LID4096" sz="2800" dirty="0">
                <a:latin typeface="MAC C Times" pitchFamily="18" charset="0"/>
              </a:rPr>
              <a:t>негативен знак. Значи доаѓа до намалување </a:t>
            </a:r>
          </a:p>
          <a:p>
            <a:pPr eaLnBrk="1" hangingPunct="1"/>
            <a:r>
              <a:rPr lang="mk-MK" altLang="LID4096" sz="2800" dirty="0">
                <a:latin typeface="MAC C Times" pitchFamily="18" charset="0"/>
              </a:rPr>
              <a:t>на потенцијалната енергија. </a:t>
            </a:r>
            <a:endParaRPr lang="en-US" altLang="LID4096" sz="2800" dirty="0">
              <a:latin typeface="MAC C Times" pitchFamily="18" charset="0"/>
            </a:endParaRPr>
          </a:p>
        </p:txBody>
      </p:sp>
      <p:sp>
        <p:nvSpPr>
          <p:cNvPr id="13318" name="Rectangle 7">
            <a:extLst>
              <a:ext uri="{FF2B5EF4-FFF2-40B4-BE49-F238E27FC236}">
                <a16:creationId xmlns:a16="http://schemas.microsoft.com/office/drawing/2014/main" id="{C8329C2D-1178-4A03-8BF1-3D226D4E3557}"/>
              </a:ext>
            </a:extLst>
          </p:cNvPr>
          <p:cNvSpPr>
            <a:spLocks noChangeArrowheads="1"/>
          </p:cNvSpPr>
          <p:nvPr/>
        </p:nvSpPr>
        <p:spPr bwMode="auto">
          <a:xfrm>
            <a:off x="2362200" y="2514600"/>
            <a:ext cx="3429000" cy="420688"/>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eaLnBrk="1" hangingPunct="1">
              <a:lnSpc>
                <a:spcPct val="90000"/>
              </a:lnSpc>
              <a:spcBef>
                <a:spcPct val="20000"/>
              </a:spcBef>
              <a:buClr>
                <a:schemeClr val="hlink"/>
              </a:buClr>
              <a:buSzPct val="70000"/>
              <a:buFont typeface="Wingdings" panose="05000000000000000000" pitchFamily="2" charset="2"/>
              <a:buChar char="n"/>
            </a:pPr>
            <a:r>
              <a:rPr lang="en-US" altLang="LID4096" sz="2400" b="1" i="1">
                <a:solidFill>
                  <a:schemeClr val="bg2"/>
                </a:solidFill>
              </a:rPr>
              <a:t>W=U1</a:t>
            </a:r>
            <a:r>
              <a:rPr lang="en-US" altLang="LID4096" sz="2400" b="1">
                <a:solidFill>
                  <a:schemeClr val="bg2"/>
                </a:solidFill>
              </a:rPr>
              <a:t>-</a:t>
            </a:r>
            <a:r>
              <a:rPr lang="en-US" altLang="LID4096" sz="2400" b="1" i="1">
                <a:solidFill>
                  <a:schemeClr val="bg2"/>
                </a:solidFill>
              </a:rPr>
              <a:t>U</a:t>
            </a:r>
            <a:r>
              <a:rPr lang="en-US" altLang="LID4096" sz="2400" b="1">
                <a:solidFill>
                  <a:schemeClr val="bg2"/>
                </a:solidFill>
              </a:rPr>
              <a:t>2 =-(</a:t>
            </a:r>
            <a:r>
              <a:rPr lang="en-US" altLang="LID4096" sz="2400" b="1" i="1">
                <a:solidFill>
                  <a:schemeClr val="bg2"/>
                </a:solidFill>
              </a:rPr>
              <a:t>U</a:t>
            </a:r>
            <a:r>
              <a:rPr lang="en-US" altLang="LID4096" sz="2400" b="1">
                <a:solidFill>
                  <a:schemeClr val="bg2"/>
                </a:solidFill>
              </a:rPr>
              <a:t>2-</a:t>
            </a:r>
            <a:r>
              <a:rPr lang="en-US" altLang="LID4096" sz="2400" b="1" i="1">
                <a:solidFill>
                  <a:schemeClr val="bg2"/>
                </a:solidFill>
              </a:rPr>
              <a:t>U</a:t>
            </a:r>
            <a:r>
              <a:rPr lang="en-US" altLang="LID4096" sz="2400" b="1">
                <a:solidFill>
                  <a:schemeClr val="bg2"/>
                </a:solidFill>
              </a:rPr>
              <a:t>1</a:t>
            </a:r>
            <a:r>
              <a:rPr lang="en-US" altLang="LID4096" sz="2400" b="1" u="sng">
                <a:solidFill>
                  <a:schemeClr val="bg2"/>
                </a:solidFill>
              </a:rPr>
              <a:t>)</a:t>
            </a:r>
            <a:r>
              <a:rPr lang="en-US" altLang="LID4096" sz="2400" b="1">
                <a:solidFill>
                  <a:schemeClr val="bg2"/>
                </a:solidFill>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1717FAF4-035F-4FF5-A244-F23945146421}"/>
              </a:ext>
            </a:extLst>
          </p:cNvPr>
          <p:cNvSpPr>
            <a:spLocks noGrp="1" noChangeArrowheads="1"/>
          </p:cNvSpPr>
          <p:nvPr>
            <p:ph type="body" idx="1"/>
          </p:nvPr>
        </p:nvSpPr>
        <p:spPr>
          <a:xfrm>
            <a:off x="514350" y="381000"/>
            <a:ext cx="8229600" cy="1404938"/>
          </a:xfrm>
        </p:spPr>
        <p:txBody>
          <a:bodyPr/>
          <a:lstStyle/>
          <a:p>
            <a:pPr eaLnBrk="1" hangingPunct="1">
              <a:defRPr/>
            </a:pPr>
            <a:r>
              <a:rPr lang="en-US" altLang="LID4096" dirty="0"/>
              <a:t>Q</a:t>
            </a:r>
            <a:r>
              <a:rPr lang="en-US" altLang="LID4096" baseline="-25000" dirty="0"/>
              <a:t>0 </a:t>
            </a:r>
            <a:r>
              <a:rPr lang="en-US" altLang="LID4096" baseline="30000" dirty="0"/>
              <a:t> </a:t>
            </a:r>
            <a:r>
              <a:rPr lang="en-US" altLang="LID4096" dirty="0"/>
              <a:t> </a:t>
            </a:r>
            <a:r>
              <a:rPr lang="mk-MK" altLang="LID4096" dirty="0">
                <a:latin typeface="MAC C Times" pitchFamily="18" charset="0"/>
              </a:rPr>
              <a:t>и</a:t>
            </a:r>
            <a:r>
              <a:rPr lang="en-US" altLang="LID4096" dirty="0"/>
              <a:t> Q </a:t>
            </a:r>
            <a:r>
              <a:rPr lang="mk-MK" altLang="LID4096" dirty="0">
                <a:latin typeface="MAC C Times" pitchFamily="18" charset="0"/>
              </a:rPr>
              <a:t>се со ист знак</a:t>
            </a:r>
            <a:r>
              <a:rPr lang="en-US" altLang="LID4096" dirty="0">
                <a:latin typeface="MAC C Times" pitchFamily="18" charset="0"/>
              </a:rPr>
              <a:t>:</a:t>
            </a:r>
            <a:r>
              <a:rPr lang="en-US" altLang="LID4096" dirty="0"/>
              <a:t> F &lt; 0   a W&gt;0</a:t>
            </a:r>
          </a:p>
          <a:p>
            <a:pPr eaLnBrk="1" hangingPunct="1">
              <a:defRPr/>
            </a:pPr>
            <a:r>
              <a:rPr lang="en-US" altLang="LID4096" dirty="0"/>
              <a:t>Q</a:t>
            </a:r>
            <a:r>
              <a:rPr lang="en-US" altLang="LID4096" baseline="-25000" dirty="0"/>
              <a:t>0 </a:t>
            </a:r>
            <a:r>
              <a:rPr lang="en-US" altLang="LID4096" baseline="30000" dirty="0"/>
              <a:t> </a:t>
            </a:r>
            <a:r>
              <a:rPr lang="en-US" altLang="LID4096" dirty="0"/>
              <a:t> </a:t>
            </a:r>
            <a:r>
              <a:rPr lang="mk-MK" altLang="LID4096" dirty="0">
                <a:latin typeface="MAC C Times" pitchFamily="18" charset="0"/>
              </a:rPr>
              <a:t>и</a:t>
            </a:r>
            <a:r>
              <a:rPr lang="en-US" altLang="LID4096" dirty="0"/>
              <a:t> Q </a:t>
            </a:r>
            <a:r>
              <a:rPr lang="mk-MK" altLang="LID4096" dirty="0">
                <a:latin typeface="MAC C Times" pitchFamily="18" charset="0"/>
              </a:rPr>
              <a:t>се со спротивни знаци</a:t>
            </a:r>
            <a:r>
              <a:rPr lang="en-US" altLang="LID4096" dirty="0">
                <a:latin typeface="MAC C Times" pitchFamily="18" charset="0"/>
              </a:rPr>
              <a:t>: </a:t>
            </a:r>
            <a:r>
              <a:rPr lang="en-US" altLang="LID4096" dirty="0">
                <a:latin typeface="Times New Roman" panose="02020603050405020304" pitchFamily="18" charset="0"/>
              </a:rPr>
              <a:t>F&gt;0</a:t>
            </a:r>
            <a:r>
              <a:rPr lang="en-US" altLang="LID4096" dirty="0"/>
              <a:t>  a W&lt; 0</a:t>
            </a:r>
          </a:p>
          <a:p>
            <a:pPr eaLnBrk="1" hangingPunct="1">
              <a:defRPr/>
            </a:pPr>
            <a:endParaRPr lang="en-US" altLang="LID4096" dirty="0"/>
          </a:p>
        </p:txBody>
      </p:sp>
      <p:sp>
        <p:nvSpPr>
          <p:cNvPr id="14339" name="Rectangle 4">
            <a:extLst>
              <a:ext uri="{FF2B5EF4-FFF2-40B4-BE49-F238E27FC236}">
                <a16:creationId xmlns:a16="http://schemas.microsoft.com/office/drawing/2014/main" id="{99863736-EF95-4740-8B0C-A1A3FB3E75C3}"/>
              </a:ext>
            </a:extLst>
          </p:cNvPr>
          <p:cNvSpPr>
            <a:spLocks noChangeArrowheads="1"/>
          </p:cNvSpPr>
          <p:nvPr/>
        </p:nvSpPr>
        <p:spPr bwMode="auto">
          <a:xfrm>
            <a:off x="0" y="2449622"/>
            <a:ext cx="89027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eaLnBrk="1" hangingPunct="1"/>
            <a:r>
              <a:rPr lang="mk-MK" altLang="LID4096" sz="2800" dirty="0">
                <a:latin typeface="Arial" panose="020B0604020202020204" pitchFamily="34" charset="0"/>
                <a:cs typeface="Arial" panose="020B0604020202020204" pitchFamily="34" charset="0"/>
              </a:rPr>
              <a:t>Ако пробниот полнеж </a:t>
            </a:r>
            <a:r>
              <a:rPr lang="en-US" altLang="LID4096" sz="2800" i="1" dirty="0">
                <a:latin typeface="Arial" panose="020B0604020202020204" pitchFamily="34" charset="0"/>
                <a:cs typeface="Arial" panose="020B0604020202020204" pitchFamily="34" charset="0"/>
              </a:rPr>
              <a:t>Q</a:t>
            </a:r>
            <a:r>
              <a:rPr lang="en-US" altLang="LID4096" sz="2800" baseline="-25000" dirty="0">
                <a:latin typeface="Arial" panose="020B0604020202020204" pitchFamily="34" charset="0"/>
                <a:cs typeface="Arial" panose="020B0604020202020204" pitchFamily="34" charset="0"/>
              </a:rPr>
              <a:t>0</a:t>
            </a:r>
            <a:r>
              <a:rPr lang="en-US" altLang="LID4096" sz="2800" dirty="0">
                <a:latin typeface="Arial" panose="020B0604020202020204" pitchFamily="34" charset="0"/>
                <a:cs typeface="Arial" panose="020B0604020202020204" pitchFamily="34" charset="0"/>
              </a:rPr>
              <a:t> </a:t>
            </a:r>
          </a:p>
          <a:p>
            <a:pPr eaLnBrk="1" hangingPunct="1"/>
            <a:r>
              <a:rPr lang="mk-MK" altLang="LID4096" sz="2800" dirty="0">
                <a:latin typeface="Arial" panose="020B0604020202020204" pitchFamily="34" charset="0"/>
                <a:cs typeface="Arial" panose="020B0604020202020204" pitchFamily="34" charset="0"/>
              </a:rPr>
              <a:t>се наоѓа во поле создадено од повеќе полнежи</a:t>
            </a:r>
            <a:r>
              <a:rPr lang="en-US" altLang="LID4096" sz="2800" dirty="0">
                <a:latin typeface="Arial" panose="020B0604020202020204" pitchFamily="34" charset="0"/>
                <a:cs typeface="Arial" panose="020B0604020202020204" pitchFamily="34" charset="0"/>
              </a:rPr>
              <a:t>:</a:t>
            </a:r>
            <a:r>
              <a:rPr lang="en-US" altLang="LID4096" dirty="0">
                <a:latin typeface="Arial" panose="020B0604020202020204" pitchFamily="34" charset="0"/>
                <a:cs typeface="Arial" panose="020B0604020202020204" pitchFamily="34" charset="0"/>
              </a:rPr>
              <a:t> </a:t>
            </a:r>
            <a:r>
              <a:rPr lang="en-US" altLang="LID4096" sz="2800" i="1" dirty="0">
                <a:latin typeface="Arial" panose="020B0604020202020204" pitchFamily="34" charset="0"/>
                <a:cs typeface="Arial" panose="020B0604020202020204" pitchFamily="34" charset="0"/>
              </a:rPr>
              <a:t>Q</a:t>
            </a:r>
            <a:r>
              <a:rPr lang="en-US" altLang="LID4096" sz="2800" baseline="-25000" dirty="0">
                <a:latin typeface="Arial" panose="020B0604020202020204" pitchFamily="34" charset="0"/>
                <a:cs typeface="Arial" panose="020B0604020202020204" pitchFamily="34" charset="0"/>
              </a:rPr>
              <a:t>1</a:t>
            </a:r>
            <a:r>
              <a:rPr lang="en-US" altLang="LID4096" sz="2800" dirty="0">
                <a:latin typeface="Arial" panose="020B0604020202020204" pitchFamily="34" charset="0"/>
                <a:cs typeface="Arial" panose="020B0604020202020204" pitchFamily="34" charset="0"/>
              </a:rPr>
              <a:t>, </a:t>
            </a:r>
            <a:r>
              <a:rPr lang="en-US" altLang="LID4096" sz="2800" i="1" dirty="0">
                <a:latin typeface="Arial" panose="020B0604020202020204" pitchFamily="34" charset="0"/>
                <a:cs typeface="Arial" panose="020B0604020202020204" pitchFamily="34" charset="0"/>
              </a:rPr>
              <a:t>Q</a:t>
            </a:r>
            <a:r>
              <a:rPr lang="en-US" altLang="LID4096" sz="2800" baseline="-25000" dirty="0">
                <a:latin typeface="Arial" panose="020B0604020202020204" pitchFamily="34" charset="0"/>
                <a:cs typeface="Arial" panose="020B0604020202020204" pitchFamily="34" charset="0"/>
              </a:rPr>
              <a:t>2</a:t>
            </a:r>
            <a:r>
              <a:rPr lang="en-US" altLang="LID4096" sz="2800" dirty="0">
                <a:latin typeface="Arial" panose="020B0604020202020204" pitchFamily="34" charset="0"/>
                <a:cs typeface="Arial" panose="020B0604020202020204" pitchFamily="34" charset="0"/>
              </a:rPr>
              <a:t>, </a:t>
            </a:r>
            <a:r>
              <a:rPr lang="en-US" altLang="LID4096" sz="2800" i="1" dirty="0">
                <a:latin typeface="Arial" panose="020B0604020202020204" pitchFamily="34" charset="0"/>
                <a:cs typeface="Arial" panose="020B0604020202020204" pitchFamily="34" charset="0"/>
              </a:rPr>
              <a:t>Q</a:t>
            </a:r>
            <a:r>
              <a:rPr lang="en-US" altLang="LID4096" sz="2800" baseline="-25000" dirty="0">
                <a:latin typeface="Arial" panose="020B0604020202020204" pitchFamily="34" charset="0"/>
                <a:cs typeface="Arial" panose="020B0604020202020204" pitchFamily="34" charset="0"/>
              </a:rPr>
              <a:t>3</a:t>
            </a:r>
            <a:r>
              <a:rPr lang="en-US" altLang="LID4096" sz="2800" dirty="0">
                <a:latin typeface="Arial" panose="020B0604020202020204" pitchFamily="34" charset="0"/>
                <a:cs typeface="Arial" panose="020B0604020202020204" pitchFamily="34" charset="0"/>
              </a:rPr>
              <a:t>.. .. </a:t>
            </a:r>
            <a:r>
              <a:rPr lang="en-US" altLang="LID4096" sz="2800" i="1" dirty="0">
                <a:latin typeface="Arial" panose="020B0604020202020204" pitchFamily="34" charset="0"/>
                <a:cs typeface="Arial" panose="020B0604020202020204" pitchFamily="34" charset="0"/>
              </a:rPr>
              <a:t>Q</a:t>
            </a:r>
            <a:r>
              <a:rPr lang="en-US" altLang="LID4096" sz="2800" i="1" baseline="-25000" dirty="0">
                <a:latin typeface="Arial" panose="020B0604020202020204" pitchFamily="34" charset="0"/>
                <a:cs typeface="Arial" panose="020B0604020202020204" pitchFamily="34" charset="0"/>
              </a:rPr>
              <a:t>N</a:t>
            </a:r>
            <a:r>
              <a:rPr lang="en-US" altLang="LID4096" sz="2800" i="1" dirty="0">
                <a:latin typeface="Arial" panose="020B0604020202020204" pitchFamily="34" charset="0"/>
                <a:cs typeface="Arial" panose="020B0604020202020204" pitchFamily="34" charset="0"/>
              </a:rPr>
              <a:t> </a:t>
            </a:r>
            <a:r>
              <a:rPr lang="mk-MK" altLang="LID4096" sz="2800" dirty="0">
                <a:latin typeface="Arial" panose="020B0604020202020204" pitchFamily="34" charset="0"/>
                <a:cs typeface="Arial" panose="020B0604020202020204" pitchFamily="34" charset="0"/>
              </a:rPr>
              <a:t>тогаш потенцијалната енергија ќе биде дадена со</a:t>
            </a:r>
            <a:endParaRPr lang="en-US" altLang="LID4096" sz="2800" dirty="0">
              <a:latin typeface="Arial" panose="020B0604020202020204" pitchFamily="34" charset="0"/>
              <a:cs typeface="Arial" panose="020B0604020202020204" pitchFamily="34" charset="0"/>
            </a:endParaRPr>
          </a:p>
        </p:txBody>
      </p:sp>
      <p:sp>
        <p:nvSpPr>
          <p:cNvPr id="14340" name="Rectangle 6">
            <a:extLst>
              <a:ext uri="{FF2B5EF4-FFF2-40B4-BE49-F238E27FC236}">
                <a16:creationId xmlns:a16="http://schemas.microsoft.com/office/drawing/2014/main" id="{3B8447F1-1791-4A2A-A1DD-A7592E29833C}"/>
              </a:ext>
            </a:extLst>
          </p:cNvPr>
          <p:cNvSpPr>
            <a:spLocks noChangeArrowheads="1"/>
          </p:cNvSpPr>
          <p:nvPr/>
        </p:nvSpPr>
        <p:spPr bwMode="auto">
          <a:xfrm>
            <a:off x="0" y="3195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4341" name="Object 5">
            <a:extLst>
              <a:ext uri="{FF2B5EF4-FFF2-40B4-BE49-F238E27FC236}">
                <a16:creationId xmlns:a16="http://schemas.microsoft.com/office/drawing/2014/main" id="{FD0788AC-B1EC-45FA-B6C7-A81230FF27B8}"/>
              </a:ext>
            </a:extLst>
          </p:cNvPr>
          <p:cNvGraphicFramePr>
            <a:graphicFrameLocks noChangeAspect="1"/>
          </p:cNvGraphicFramePr>
          <p:nvPr/>
        </p:nvGraphicFramePr>
        <p:xfrm>
          <a:off x="1236663" y="4838700"/>
          <a:ext cx="7569200" cy="1495425"/>
        </p:xfrm>
        <a:graphic>
          <a:graphicData uri="http://schemas.openxmlformats.org/presentationml/2006/ole">
            <mc:AlternateContent xmlns:mc="http://schemas.openxmlformats.org/markup-compatibility/2006">
              <mc:Choice xmlns:v="urn:schemas-microsoft-com:vml" Requires="v">
                <p:oleObj spid="_x0000_s14342" name="Equation" r:id="rId3" imgW="2362200" imgH="469900" progId="Equation.3">
                  <p:embed/>
                </p:oleObj>
              </mc:Choice>
              <mc:Fallback>
                <p:oleObj name="Equation" r:id="rId3" imgW="2362200" imgH="4699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6663" y="4838700"/>
                        <a:ext cx="7569200" cy="14954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C74518C6-1619-4185-A3FF-BF1B8C935ACA}"/>
              </a:ext>
            </a:extLst>
          </p:cNvPr>
          <p:cNvSpPr>
            <a:spLocks noGrp="1" noRot="1" noChangeArrowheads="1"/>
          </p:cNvSpPr>
          <p:nvPr>
            <p:ph type="title"/>
          </p:nvPr>
        </p:nvSpPr>
        <p:spPr/>
        <p:txBody>
          <a:bodyPr/>
          <a:lstStyle/>
          <a:p>
            <a:pPr marL="838200" indent="-838200" eaLnBrk="1" hangingPunct="1">
              <a:defRPr/>
            </a:pPr>
            <a:r>
              <a:rPr lang="en-US" altLang="LID4096" sz="4000" dirty="0">
                <a:latin typeface="MAC C Times" pitchFamily="18" charset="0"/>
              </a:rPr>
              <a:t>3.2. </a:t>
            </a:r>
            <a:r>
              <a:rPr lang="mk-MK" altLang="LID4096" sz="4000" dirty="0">
                <a:latin typeface="MAC C Times" pitchFamily="18" charset="0"/>
              </a:rPr>
              <a:t>Електричен потенцијал</a:t>
            </a:r>
            <a:br>
              <a:rPr lang="en-US" altLang="LID4096" sz="4000" dirty="0">
                <a:latin typeface="MAC C Times" pitchFamily="18" charset="0"/>
              </a:rPr>
            </a:br>
            <a:r>
              <a:rPr lang="mk-MK" altLang="LID4096" sz="4000" dirty="0">
                <a:latin typeface="MAC C Times" pitchFamily="18" charset="0"/>
              </a:rPr>
              <a:t>Електричен напон</a:t>
            </a:r>
            <a:endParaRPr lang="en-US" altLang="LID4096" sz="4000" dirty="0">
              <a:latin typeface="MAC C Times" pitchFamily="18" charset="0"/>
            </a:endParaRPr>
          </a:p>
        </p:txBody>
      </p:sp>
      <p:graphicFrame>
        <p:nvGraphicFramePr>
          <p:cNvPr id="15363" name="Object 6">
            <a:extLst>
              <a:ext uri="{FF2B5EF4-FFF2-40B4-BE49-F238E27FC236}">
                <a16:creationId xmlns:a16="http://schemas.microsoft.com/office/drawing/2014/main" id="{B815BFD6-B942-428C-B719-3402B63D0B7C}"/>
              </a:ext>
            </a:extLst>
          </p:cNvPr>
          <p:cNvGraphicFramePr>
            <a:graphicFrameLocks noChangeAspect="1"/>
          </p:cNvGraphicFramePr>
          <p:nvPr>
            <p:ph sz="half" idx="1"/>
          </p:nvPr>
        </p:nvGraphicFramePr>
        <p:xfrm>
          <a:off x="366713" y="1825625"/>
          <a:ext cx="1982787" cy="1155700"/>
        </p:xfrm>
        <a:graphic>
          <a:graphicData uri="http://schemas.openxmlformats.org/presentationml/2006/ole">
            <mc:AlternateContent xmlns:mc="http://schemas.openxmlformats.org/markup-compatibility/2006">
              <mc:Choice xmlns:v="urn:schemas-microsoft-com:vml" Requires="v">
                <p:oleObj spid="_x0000_s15374" name="Equation" r:id="rId3" imgW="761669" imgH="444307" progId="Equation.3">
                  <p:embed/>
                </p:oleObj>
              </mc:Choice>
              <mc:Fallback>
                <p:oleObj name="Equation" r:id="rId3" imgW="761669" imgH="444307"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713" y="1825625"/>
                        <a:ext cx="1982787" cy="1155700"/>
                      </a:xfrm>
                      <a:prstGeom prst="rect">
                        <a:avLst/>
                      </a:prstGeom>
                      <a:solidFill>
                        <a:schemeClr va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64" name="Object 8">
            <a:extLst>
              <a:ext uri="{FF2B5EF4-FFF2-40B4-BE49-F238E27FC236}">
                <a16:creationId xmlns:a16="http://schemas.microsoft.com/office/drawing/2014/main" id="{CEE79287-DA19-4B01-A7C5-FBBD70EB49E7}"/>
              </a:ext>
            </a:extLst>
          </p:cNvPr>
          <p:cNvGraphicFramePr>
            <a:graphicFrameLocks noChangeAspect="1"/>
          </p:cNvGraphicFramePr>
          <p:nvPr>
            <p:ph sz="quarter" idx="2"/>
          </p:nvPr>
        </p:nvGraphicFramePr>
        <p:xfrm>
          <a:off x="2870200" y="1751013"/>
          <a:ext cx="2519363" cy="1084262"/>
        </p:xfrm>
        <a:graphic>
          <a:graphicData uri="http://schemas.openxmlformats.org/presentationml/2006/ole">
            <mc:AlternateContent xmlns:mc="http://schemas.openxmlformats.org/markup-compatibility/2006">
              <mc:Choice xmlns:v="urn:schemas-microsoft-com:vml" Requires="v">
                <p:oleObj spid="_x0000_s15375" name="Equation" r:id="rId5" imgW="1002865" imgH="431613" progId="Equation.3">
                  <p:embed/>
                </p:oleObj>
              </mc:Choice>
              <mc:Fallback>
                <p:oleObj name="Equation" r:id="rId5" imgW="1002865" imgH="431613"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0200" y="1751013"/>
                        <a:ext cx="2519363" cy="1084262"/>
                      </a:xfrm>
                      <a:prstGeom prst="rect">
                        <a:avLst/>
                      </a:prstGeom>
                      <a:solidFill>
                        <a:schemeClr va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65" name="Rectangle 5">
            <a:extLst>
              <a:ext uri="{FF2B5EF4-FFF2-40B4-BE49-F238E27FC236}">
                <a16:creationId xmlns:a16="http://schemas.microsoft.com/office/drawing/2014/main" id="{C540DDA0-3483-4755-B4D1-24C79A5B70D4}"/>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5366" name="Object 4">
            <a:extLst>
              <a:ext uri="{FF2B5EF4-FFF2-40B4-BE49-F238E27FC236}">
                <a16:creationId xmlns:a16="http://schemas.microsoft.com/office/drawing/2014/main" id="{EF8AFDA2-64CA-4ECD-A10E-781DC6FB69F2}"/>
              </a:ext>
            </a:extLst>
          </p:cNvPr>
          <p:cNvGraphicFramePr>
            <a:graphicFrameLocks noChangeAspect="1"/>
          </p:cNvGraphicFramePr>
          <p:nvPr/>
        </p:nvGraphicFramePr>
        <p:xfrm>
          <a:off x="0" y="0"/>
          <a:ext cx="762000" cy="447675"/>
        </p:xfrm>
        <a:graphic>
          <a:graphicData uri="http://schemas.openxmlformats.org/presentationml/2006/ole">
            <mc:AlternateContent xmlns:mc="http://schemas.openxmlformats.org/markup-compatibility/2006">
              <mc:Choice xmlns:v="urn:schemas-microsoft-com:vml" Requires="v">
                <p:oleObj spid="_x0000_s15376" name="Equation" r:id="rId7" imgW="761669" imgH="444307" progId="Equation.3">
                  <p:embed/>
                </p:oleObj>
              </mc:Choice>
              <mc:Fallback>
                <p:oleObj name="Equation" r:id="rId7" imgW="761669" imgH="444307"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490" name="Object 10">
            <a:extLst>
              <a:ext uri="{FF2B5EF4-FFF2-40B4-BE49-F238E27FC236}">
                <a16:creationId xmlns:a16="http://schemas.microsoft.com/office/drawing/2014/main" id="{8BF1AF52-DBEA-42AC-BA76-423EF0D4931A}"/>
              </a:ext>
            </a:extLst>
          </p:cNvPr>
          <p:cNvGraphicFramePr>
            <a:graphicFrameLocks noChangeAspect="1"/>
          </p:cNvGraphicFramePr>
          <p:nvPr>
            <p:ph sz="quarter" idx="3"/>
          </p:nvPr>
        </p:nvGraphicFramePr>
        <p:xfrm>
          <a:off x="3963988" y="3028950"/>
          <a:ext cx="1449387" cy="1338263"/>
        </p:xfrm>
        <a:graphic>
          <a:graphicData uri="http://schemas.openxmlformats.org/presentationml/2006/ole">
            <mc:AlternateContent xmlns:mc="http://schemas.openxmlformats.org/markup-compatibility/2006">
              <mc:Choice xmlns:v="urn:schemas-microsoft-com:vml" Requires="v">
                <p:oleObj spid="_x0000_s15377" name="Equation" r:id="rId9" imgW="495085" imgH="457002" progId="Equation.3">
                  <p:embed/>
                </p:oleObj>
              </mc:Choice>
              <mc:Fallback>
                <p:oleObj name="Equation" r:id="rId9" imgW="495085" imgH="457002" progId="Equation.3">
                  <p:embed/>
                  <p:pic>
                    <p:nvPicPr>
                      <p:cNvPr id="0" name="Object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63988" y="3028950"/>
                        <a:ext cx="1449387" cy="1338263"/>
                      </a:xfrm>
                      <a:prstGeom prst="rect">
                        <a:avLst/>
                      </a:prstGeom>
                      <a:solidFill>
                        <a:schemeClr val="folHlink"/>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68" name="Text Box 12">
            <a:extLst>
              <a:ext uri="{FF2B5EF4-FFF2-40B4-BE49-F238E27FC236}">
                <a16:creationId xmlns:a16="http://schemas.microsoft.com/office/drawing/2014/main" id="{915DE996-6D36-4DEF-8E88-E14CF14FF846}"/>
              </a:ext>
            </a:extLst>
          </p:cNvPr>
          <p:cNvSpPr txBox="1">
            <a:spLocks noChangeArrowheads="1"/>
          </p:cNvSpPr>
          <p:nvPr/>
        </p:nvSpPr>
        <p:spPr bwMode="auto">
          <a:xfrm>
            <a:off x="5545138" y="3860800"/>
            <a:ext cx="32797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endParaRPr lang="en-GB" altLang="LID4096"/>
          </a:p>
        </p:txBody>
      </p:sp>
      <p:sp>
        <p:nvSpPr>
          <p:cNvPr id="15369" name="Text Box 13">
            <a:extLst>
              <a:ext uri="{FF2B5EF4-FFF2-40B4-BE49-F238E27FC236}">
                <a16:creationId xmlns:a16="http://schemas.microsoft.com/office/drawing/2014/main" id="{97BBB118-DC04-4555-8986-38998ABD9A95}"/>
              </a:ext>
            </a:extLst>
          </p:cNvPr>
          <p:cNvSpPr txBox="1">
            <a:spLocks noChangeArrowheads="1"/>
          </p:cNvSpPr>
          <p:nvPr/>
        </p:nvSpPr>
        <p:spPr bwMode="auto">
          <a:xfrm>
            <a:off x="5616575" y="3236913"/>
            <a:ext cx="322262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r>
              <a:rPr lang="mk-MK" altLang="LID4096" sz="2400" dirty="0">
                <a:latin typeface="MAC C Times" pitchFamily="18" charset="0"/>
              </a:rPr>
              <a:t>Јачина на електрично поле – Силова карактеристика на полето</a:t>
            </a:r>
            <a:endParaRPr lang="en-US" altLang="LID4096" sz="2400" dirty="0">
              <a:latin typeface="MAC C Times" pitchFamily="18" charset="0"/>
            </a:endParaRPr>
          </a:p>
        </p:txBody>
      </p:sp>
      <p:sp>
        <p:nvSpPr>
          <p:cNvPr id="15370" name="Text Box 14">
            <a:extLst>
              <a:ext uri="{FF2B5EF4-FFF2-40B4-BE49-F238E27FC236}">
                <a16:creationId xmlns:a16="http://schemas.microsoft.com/office/drawing/2014/main" id="{ADCAD111-6C1B-48BE-9359-1B0888AAB761}"/>
              </a:ext>
            </a:extLst>
          </p:cNvPr>
          <p:cNvSpPr txBox="1">
            <a:spLocks noChangeArrowheads="1"/>
          </p:cNvSpPr>
          <p:nvPr/>
        </p:nvSpPr>
        <p:spPr bwMode="auto">
          <a:xfrm>
            <a:off x="5597525" y="1800225"/>
            <a:ext cx="32226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r>
              <a:rPr lang="mk-MK" altLang="LID4096" sz="2400" dirty="0">
                <a:solidFill>
                  <a:schemeClr val="hlink"/>
                </a:solidFill>
                <a:latin typeface="MAC C Times" pitchFamily="18" charset="0"/>
              </a:rPr>
              <a:t>Енергетска карактеристика на полето</a:t>
            </a:r>
            <a:endParaRPr lang="en-US" altLang="LID4096" sz="2400" dirty="0">
              <a:solidFill>
                <a:schemeClr val="hlink"/>
              </a:solidFill>
              <a:latin typeface="MAC C Times" pitchFamily="18" charset="0"/>
            </a:endParaRPr>
          </a:p>
        </p:txBody>
      </p:sp>
      <p:sp>
        <p:nvSpPr>
          <p:cNvPr id="15371" name="Text Box 16">
            <a:extLst>
              <a:ext uri="{FF2B5EF4-FFF2-40B4-BE49-F238E27FC236}">
                <a16:creationId xmlns:a16="http://schemas.microsoft.com/office/drawing/2014/main" id="{5EB6F2B7-C94A-49C5-A217-B2564B589322}"/>
              </a:ext>
            </a:extLst>
          </p:cNvPr>
          <p:cNvSpPr txBox="1">
            <a:spLocks noChangeArrowheads="1"/>
          </p:cNvSpPr>
          <p:nvPr/>
        </p:nvSpPr>
        <p:spPr bwMode="auto">
          <a:xfrm>
            <a:off x="465138" y="5051425"/>
            <a:ext cx="50053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r>
              <a:rPr lang="mk-MK" altLang="LID4096" sz="2400" dirty="0">
                <a:latin typeface="MAC C Times" pitchFamily="18" charset="0"/>
              </a:rPr>
              <a:t>Енергетска карактеристика на полето </a:t>
            </a:r>
            <a:r>
              <a:rPr lang="en-US" altLang="LID4096" sz="2400" i="1" dirty="0">
                <a:latin typeface="MAC C Times" pitchFamily="18" charset="0"/>
                <a:sym typeface="Symbol" panose="05050102010706020507" pitchFamily="18" charset="2"/>
              </a:rPr>
              <a:t></a:t>
            </a:r>
            <a:r>
              <a:rPr lang="en-US" altLang="LID4096" sz="2400" dirty="0">
                <a:latin typeface="MAC C Times" pitchFamily="18" charset="0"/>
              </a:rPr>
              <a:t> </a:t>
            </a:r>
            <a:r>
              <a:rPr lang="mk-MK" altLang="LID4096" sz="2400" dirty="0">
                <a:latin typeface="MAC C Times" pitchFamily="18" charset="0"/>
              </a:rPr>
              <a:t>е скаларна величина наречена ЕЛЕКТРИЧЕН ПОТЕНЦИЈАЛ</a:t>
            </a:r>
            <a:endParaRPr lang="en-US" altLang="LID4096" sz="2400" i="1" dirty="0">
              <a:latin typeface="MAC C Times" pitchFamily="18" charset="0"/>
            </a:endParaRPr>
          </a:p>
        </p:txBody>
      </p:sp>
      <p:sp>
        <p:nvSpPr>
          <p:cNvPr id="15372" name="Rectangle 18">
            <a:extLst>
              <a:ext uri="{FF2B5EF4-FFF2-40B4-BE49-F238E27FC236}">
                <a16:creationId xmlns:a16="http://schemas.microsoft.com/office/drawing/2014/main" id="{E8ADF448-7C08-4607-983E-15B9834B5DAD}"/>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5373" name="Object 17">
            <a:extLst>
              <a:ext uri="{FF2B5EF4-FFF2-40B4-BE49-F238E27FC236}">
                <a16:creationId xmlns:a16="http://schemas.microsoft.com/office/drawing/2014/main" id="{1773096E-A1DB-488B-AF82-6BCB5B6E4585}"/>
              </a:ext>
            </a:extLst>
          </p:cNvPr>
          <p:cNvGraphicFramePr>
            <a:graphicFrameLocks noChangeAspect="1"/>
          </p:cNvGraphicFramePr>
          <p:nvPr/>
        </p:nvGraphicFramePr>
        <p:xfrm>
          <a:off x="6242050" y="4956175"/>
          <a:ext cx="1525588" cy="1320800"/>
        </p:xfrm>
        <a:graphic>
          <a:graphicData uri="http://schemas.openxmlformats.org/presentationml/2006/ole">
            <mc:AlternateContent xmlns:mc="http://schemas.openxmlformats.org/markup-compatibility/2006">
              <mc:Choice xmlns:v="urn:schemas-microsoft-com:vml" Requires="v">
                <p:oleObj spid="_x0000_s15378" name="Equation" r:id="rId11" imgW="495085" imgH="431613" progId="Equation.3">
                  <p:embed/>
                </p:oleObj>
              </mc:Choice>
              <mc:Fallback>
                <p:oleObj name="Equation" r:id="rId11" imgW="495085" imgH="431613" progId="Equation.3">
                  <p:embed/>
                  <p:pic>
                    <p:nvPicPr>
                      <p:cNvPr id="0" name="Object 1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42050" y="4956175"/>
                        <a:ext cx="1525588" cy="13208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0490"/>
                                        </p:tgtEl>
                                        <p:attrNameLst>
                                          <p:attrName>style.visibility</p:attrName>
                                        </p:attrNameLst>
                                      </p:cBhvr>
                                      <p:to>
                                        <p:strVal val="visible"/>
                                      </p:to>
                                    </p:set>
                                    <p:animEffect transition="in" filter="dissolve">
                                      <p:cBhvr>
                                        <p:cTn id="7" dur="500"/>
                                        <p:tgtEl>
                                          <p:spTgt spid="20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F780EAB3-D4A8-4C25-AE3C-65B07E77BD77}"/>
              </a:ext>
            </a:extLst>
          </p:cNvPr>
          <p:cNvSpPr>
            <a:spLocks noGrp="1" noRot="1" noChangeArrowheads="1"/>
          </p:cNvSpPr>
          <p:nvPr>
            <p:ph type="title"/>
          </p:nvPr>
        </p:nvSpPr>
        <p:spPr>
          <a:xfrm>
            <a:off x="471488" y="203200"/>
            <a:ext cx="8418512" cy="1927225"/>
          </a:xfrm>
        </p:spPr>
        <p:txBody>
          <a:bodyPr/>
          <a:lstStyle/>
          <a:p>
            <a:pPr eaLnBrk="1" hangingPunct="1">
              <a:defRPr/>
            </a:pPr>
            <a:r>
              <a:rPr lang="mk-MK" altLang="LID4096" sz="2800" dirty="0">
                <a:latin typeface="MAC C Times" pitchFamily="18" charset="0"/>
              </a:rPr>
              <a:t>Ако </a:t>
            </a:r>
            <a:r>
              <a:rPr lang="en-US" altLang="LID4096" sz="2800" dirty="0">
                <a:latin typeface="MAC C Times" pitchFamily="18" charset="0"/>
              </a:rPr>
              <a:t>Q</a:t>
            </a:r>
            <a:r>
              <a:rPr lang="en-US" altLang="LID4096" sz="2800" baseline="-25000" dirty="0">
                <a:latin typeface="MAC C Times" pitchFamily="18" charset="0"/>
              </a:rPr>
              <a:t>o</a:t>
            </a:r>
            <a:r>
              <a:rPr lang="en-US" altLang="LID4096" sz="2800" dirty="0">
                <a:latin typeface="MAC C Times" pitchFamily="18" charset="0"/>
              </a:rPr>
              <a:t> </a:t>
            </a:r>
            <a:r>
              <a:rPr lang="mk-MK" altLang="LID4096" sz="2800" dirty="0">
                <a:latin typeface="MAC C Times" pitchFamily="18" charset="0"/>
              </a:rPr>
              <a:t>се поместува од точка со потенцијал </a:t>
            </a:r>
            <a:r>
              <a:rPr lang="en-US" altLang="LID4096" sz="2800" i="1" dirty="0">
                <a:latin typeface="MAC C Times" pitchFamily="18" charset="0"/>
                <a:sym typeface="Symbol" panose="05050102010706020507" pitchFamily="18" charset="2"/>
              </a:rPr>
              <a:t></a:t>
            </a:r>
            <a:r>
              <a:rPr lang="en-US" altLang="LID4096" sz="2800" baseline="-25000" dirty="0">
                <a:latin typeface="MAC C Times" pitchFamily="18" charset="0"/>
              </a:rPr>
              <a:t>1</a:t>
            </a:r>
            <a:r>
              <a:rPr lang="en-US" altLang="LID4096" sz="2800" dirty="0">
                <a:latin typeface="MAC C Times" pitchFamily="18" charset="0"/>
              </a:rPr>
              <a:t> </a:t>
            </a:r>
            <a:r>
              <a:rPr lang="mk-MK" altLang="LID4096" sz="2800" dirty="0">
                <a:latin typeface="MAC C Times" pitchFamily="18" charset="0"/>
              </a:rPr>
              <a:t>во точка со потенцијал </a:t>
            </a:r>
            <a:r>
              <a:rPr lang="en-US" altLang="LID4096" sz="2800" i="1" dirty="0">
                <a:latin typeface="MAC C Times" pitchFamily="18" charset="0"/>
                <a:sym typeface="Symbol" panose="05050102010706020507" pitchFamily="18" charset="2"/>
              </a:rPr>
              <a:t></a:t>
            </a:r>
            <a:r>
              <a:rPr lang="en-US" altLang="LID4096" sz="2800" baseline="-25000" dirty="0">
                <a:latin typeface="MAC C Times" pitchFamily="18" charset="0"/>
              </a:rPr>
              <a:t>2</a:t>
            </a:r>
            <a:r>
              <a:rPr lang="en-US" altLang="LID4096" sz="2800" dirty="0">
                <a:latin typeface="MAC C Times" pitchFamily="18" charset="0"/>
              </a:rPr>
              <a:t>, </a:t>
            </a:r>
            <a:r>
              <a:rPr lang="mk-MK" altLang="LID4096" sz="2800" dirty="0">
                <a:latin typeface="MAC C Times" pitchFamily="18" charset="0"/>
              </a:rPr>
              <a:t>тој притоа врши работа за сметка на намалување на потенцијалната енергија </a:t>
            </a:r>
            <a:endParaRPr lang="en-US" altLang="LID4096" sz="4000" dirty="0"/>
          </a:p>
        </p:txBody>
      </p:sp>
      <p:sp>
        <p:nvSpPr>
          <p:cNvPr id="16387" name="Rectangle 5">
            <a:extLst>
              <a:ext uri="{FF2B5EF4-FFF2-40B4-BE49-F238E27FC236}">
                <a16:creationId xmlns:a16="http://schemas.microsoft.com/office/drawing/2014/main" id="{2D430351-EA8D-4FFF-BCD9-B37396D9C63F}"/>
              </a:ext>
            </a:extLst>
          </p:cNvPr>
          <p:cNvSpPr>
            <a:spLocks noChangeArrowheads="1"/>
          </p:cNvSpPr>
          <p:nvPr/>
        </p:nvSpPr>
        <p:spPr bwMode="auto">
          <a:xfrm>
            <a:off x="0" y="33147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24580" name="Object 4">
            <a:extLst>
              <a:ext uri="{FF2B5EF4-FFF2-40B4-BE49-F238E27FC236}">
                <a16:creationId xmlns:a16="http://schemas.microsoft.com/office/drawing/2014/main" id="{EB6E19F6-0F70-45B9-90C3-5FA571C1F825}"/>
              </a:ext>
            </a:extLst>
          </p:cNvPr>
          <p:cNvGraphicFramePr>
            <a:graphicFrameLocks noChangeAspect="1"/>
          </p:cNvGraphicFramePr>
          <p:nvPr/>
        </p:nvGraphicFramePr>
        <p:xfrm>
          <a:off x="0" y="2717800"/>
          <a:ext cx="8805863" cy="822325"/>
        </p:xfrm>
        <a:graphic>
          <a:graphicData uri="http://schemas.openxmlformats.org/presentationml/2006/ole">
            <mc:AlternateContent xmlns:mc="http://schemas.openxmlformats.org/markup-compatibility/2006">
              <mc:Choice xmlns:v="urn:schemas-microsoft-com:vml" Requires="v">
                <p:oleObj spid="_x0000_s16390" name="Equation" r:id="rId3" imgW="2451100" imgH="228600" progId="Equation.3">
                  <p:embed/>
                </p:oleObj>
              </mc:Choice>
              <mc:Fallback>
                <p:oleObj name="Equation" r:id="rId3" imgW="2451100" imgH="2286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17800"/>
                        <a:ext cx="8805863" cy="8223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2" name="Text Box 6">
            <a:extLst>
              <a:ext uri="{FF2B5EF4-FFF2-40B4-BE49-F238E27FC236}">
                <a16:creationId xmlns:a16="http://schemas.microsoft.com/office/drawing/2014/main" id="{40190562-5E16-4F57-A4A0-5C6EC680D551}"/>
              </a:ext>
            </a:extLst>
          </p:cNvPr>
          <p:cNvSpPr txBox="1">
            <a:spLocks noChangeArrowheads="1"/>
          </p:cNvSpPr>
          <p:nvPr/>
        </p:nvSpPr>
        <p:spPr bwMode="auto">
          <a:xfrm>
            <a:off x="1089025" y="4732338"/>
            <a:ext cx="71120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r>
              <a:rPr lang="mk-MK" altLang="LID4096" sz="2800" i="1" dirty="0">
                <a:latin typeface="MAC C Times" pitchFamily="18" charset="0"/>
              </a:rPr>
              <a:t>Кога работата ја вршат силите на полето</a:t>
            </a:r>
            <a:r>
              <a:rPr lang="en-US" altLang="LID4096" sz="2800" i="1" dirty="0">
                <a:latin typeface="MAC C Times" pitchFamily="18" charset="0"/>
              </a:rPr>
              <a:t>, </a:t>
            </a:r>
            <a:r>
              <a:rPr lang="mk-MK" altLang="LID4096" sz="2800" i="1" dirty="0">
                <a:latin typeface="MAC C Times" pitchFamily="18" charset="0"/>
              </a:rPr>
              <a:t>тогаш доаѓа до намалување на потенцијалната енергија.</a:t>
            </a:r>
            <a:endParaRPr lang="en-US" altLang="LID4096" sz="2800" dirty="0">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dissolve">
                                      <p:cBhvr>
                                        <p:cTn id="7" dur="500"/>
                                        <p:tgtEl>
                                          <p:spTgt spid="245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24580"/>
                                        </p:tgtEl>
                                        <p:attrNameLst>
                                          <p:attrName>style.visibility</p:attrName>
                                        </p:attrNameLst>
                                      </p:cBhvr>
                                      <p:to>
                                        <p:strVal val="visible"/>
                                      </p:to>
                                    </p:set>
                                    <p:animEffect transition="in" filter="dissolve">
                                      <p:cBhvr>
                                        <p:cTn id="12" dur="500"/>
                                        <p:tgtEl>
                                          <p:spTgt spid="2458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24582"/>
                                        </p:tgtEl>
                                        <p:attrNameLst>
                                          <p:attrName>style.visibility</p:attrName>
                                        </p:attrNameLst>
                                      </p:cBhvr>
                                      <p:to>
                                        <p:strVal val="visible"/>
                                      </p:to>
                                    </p:set>
                                    <p:anim calcmode="lin" valueType="num">
                                      <p:cBhvr>
                                        <p:cTn id="17" dur="1000" fill="hold"/>
                                        <p:tgtEl>
                                          <p:spTgt spid="24582"/>
                                        </p:tgtEl>
                                        <p:attrNameLst>
                                          <p:attrName>ppt_w</p:attrName>
                                        </p:attrNameLst>
                                      </p:cBhvr>
                                      <p:tavLst>
                                        <p:tav tm="0">
                                          <p:val>
                                            <p:strVal val="#ppt_w*0.70"/>
                                          </p:val>
                                        </p:tav>
                                        <p:tav tm="100000">
                                          <p:val>
                                            <p:strVal val="#ppt_w"/>
                                          </p:val>
                                        </p:tav>
                                      </p:tavLst>
                                    </p:anim>
                                    <p:anim calcmode="lin" valueType="num">
                                      <p:cBhvr>
                                        <p:cTn id="18" dur="1000" fill="hold"/>
                                        <p:tgtEl>
                                          <p:spTgt spid="24582"/>
                                        </p:tgtEl>
                                        <p:attrNameLst>
                                          <p:attrName>ppt_h</p:attrName>
                                        </p:attrNameLst>
                                      </p:cBhvr>
                                      <p:tavLst>
                                        <p:tav tm="0">
                                          <p:val>
                                            <p:strVal val="#ppt_h"/>
                                          </p:val>
                                        </p:tav>
                                        <p:tav tm="100000">
                                          <p:val>
                                            <p:strVal val="#ppt_h"/>
                                          </p:val>
                                        </p:tav>
                                      </p:tavLst>
                                    </p:anim>
                                    <p:animEffect transition="in" filter="fade">
                                      <p:cBhvr>
                                        <p:cTn id="19" dur="1000"/>
                                        <p:tgtEl>
                                          <p:spTgt spid="245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8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0CDED9B-707E-47A0-882D-D310E0B8BF76}"/>
              </a:ext>
            </a:extLst>
          </p:cNvPr>
          <p:cNvSpPr>
            <a:spLocks noGrp="1" noRot="1" noChangeArrowheads="1"/>
          </p:cNvSpPr>
          <p:nvPr>
            <p:ph type="title"/>
          </p:nvPr>
        </p:nvSpPr>
        <p:spPr>
          <a:xfrm>
            <a:off x="0" y="274638"/>
            <a:ext cx="8774113" cy="2289175"/>
          </a:xfrm>
        </p:spPr>
        <p:txBody>
          <a:bodyPr/>
          <a:lstStyle/>
          <a:p>
            <a:pPr eaLnBrk="1" hangingPunct="1">
              <a:defRPr/>
            </a:pPr>
            <a:r>
              <a:rPr lang="mk-MK" altLang="LID4096" sz="4000" dirty="0">
                <a:latin typeface="MAC C Times" pitchFamily="18" charset="0"/>
              </a:rPr>
              <a:t>Електричен потенцијал на полнеж </a:t>
            </a:r>
            <a:r>
              <a:rPr lang="en-US" altLang="LID4096" sz="4000" i="1" dirty="0">
                <a:latin typeface="Times New Roman" panose="02020603050405020304" pitchFamily="18" charset="0"/>
              </a:rPr>
              <a:t>Q</a:t>
            </a:r>
            <a:r>
              <a:rPr lang="en-US" altLang="LID4096" sz="4000" dirty="0">
                <a:latin typeface="MAC C Times" pitchFamily="18" charset="0"/>
              </a:rPr>
              <a:t>,  </a:t>
            </a:r>
            <a:r>
              <a:rPr lang="mk-MK" altLang="LID4096" sz="4000" dirty="0">
                <a:latin typeface="MAC C Times" pitchFamily="18" charset="0"/>
              </a:rPr>
              <a:t>во точка која е на растојание </a:t>
            </a:r>
            <a:r>
              <a:rPr lang="en-US" altLang="LID4096" sz="4000" i="1" dirty="0">
                <a:latin typeface="Times New Roman" panose="02020603050405020304" pitchFamily="18" charset="0"/>
              </a:rPr>
              <a:t>r</a:t>
            </a:r>
            <a:r>
              <a:rPr lang="mk-MK" altLang="LID4096" sz="4000" i="1" dirty="0">
                <a:latin typeface="Times New Roman" panose="02020603050405020304" pitchFamily="18" charset="0"/>
              </a:rPr>
              <a:t> од него</a:t>
            </a:r>
            <a:r>
              <a:rPr lang="en-US" altLang="LID4096" sz="4000" dirty="0">
                <a:latin typeface="MAC C Times" pitchFamily="18" charset="0"/>
              </a:rPr>
              <a:t>:</a:t>
            </a:r>
            <a:endParaRPr lang="en-US" altLang="LID4096" sz="4000" dirty="0"/>
          </a:p>
        </p:txBody>
      </p:sp>
      <p:sp>
        <p:nvSpPr>
          <p:cNvPr id="17411" name="Rectangle 5">
            <a:extLst>
              <a:ext uri="{FF2B5EF4-FFF2-40B4-BE49-F238E27FC236}">
                <a16:creationId xmlns:a16="http://schemas.microsoft.com/office/drawing/2014/main" id="{C11335A2-10AC-4C76-A9BF-820762FECD87}"/>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7412" name="Object 4">
            <a:extLst>
              <a:ext uri="{FF2B5EF4-FFF2-40B4-BE49-F238E27FC236}">
                <a16:creationId xmlns:a16="http://schemas.microsoft.com/office/drawing/2014/main" id="{24985DE6-1EA3-4594-8F8F-AEF035BC889D}"/>
              </a:ext>
            </a:extLst>
          </p:cNvPr>
          <p:cNvGraphicFramePr>
            <a:graphicFrameLocks noChangeAspect="1"/>
          </p:cNvGraphicFramePr>
          <p:nvPr>
            <p:extLst>
              <p:ext uri="{D42A27DB-BD31-4B8C-83A1-F6EECF244321}">
                <p14:modId xmlns:p14="http://schemas.microsoft.com/office/powerpoint/2010/main" val="1182477243"/>
              </p:ext>
            </p:extLst>
          </p:nvPr>
        </p:nvGraphicFramePr>
        <p:xfrm>
          <a:off x="3250406" y="2273299"/>
          <a:ext cx="2273300" cy="1328738"/>
        </p:xfrm>
        <a:graphic>
          <a:graphicData uri="http://schemas.openxmlformats.org/presentationml/2006/ole">
            <mc:AlternateContent xmlns:mc="http://schemas.openxmlformats.org/markup-compatibility/2006">
              <mc:Choice xmlns:v="urn:schemas-microsoft-com:vml" Requires="v">
                <p:oleObj spid="_x0000_s17417" name="Equation" r:id="rId3" imgW="736600" imgH="431800" progId="Equation.3">
                  <p:embed/>
                </p:oleObj>
              </mc:Choice>
              <mc:Fallback>
                <p:oleObj name="Equation" r:id="rId3" imgW="736600" imgH="4318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0406" y="2273299"/>
                        <a:ext cx="2273300" cy="132873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413" name="Rectangle 7">
            <a:extLst>
              <a:ext uri="{FF2B5EF4-FFF2-40B4-BE49-F238E27FC236}">
                <a16:creationId xmlns:a16="http://schemas.microsoft.com/office/drawing/2014/main" id="{703BADA4-796E-49AA-8715-4E8883946123}"/>
              </a:ext>
            </a:extLst>
          </p:cNvPr>
          <p:cNvSpPr>
            <a:spLocks noChangeArrowheads="1"/>
          </p:cNvSpPr>
          <p:nvPr/>
        </p:nvSpPr>
        <p:spPr bwMode="auto">
          <a:xfrm>
            <a:off x="0" y="3309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7414" name="Object 6">
            <a:extLst>
              <a:ext uri="{FF2B5EF4-FFF2-40B4-BE49-F238E27FC236}">
                <a16:creationId xmlns:a16="http://schemas.microsoft.com/office/drawing/2014/main" id="{4DB5A75D-C91D-4461-BB87-26561CA8B2DF}"/>
              </a:ext>
            </a:extLst>
          </p:cNvPr>
          <p:cNvGraphicFramePr>
            <a:graphicFrameLocks noChangeAspect="1"/>
          </p:cNvGraphicFramePr>
          <p:nvPr/>
        </p:nvGraphicFramePr>
        <p:xfrm>
          <a:off x="406400" y="4413250"/>
          <a:ext cx="7312025" cy="746125"/>
        </p:xfrm>
        <a:graphic>
          <a:graphicData uri="http://schemas.openxmlformats.org/presentationml/2006/ole">
            <mc:AlternateContent xmlns:mc="http://schemas.openxmlformats.org/markup-compatibility/2006">
              <mc:Choice xmlns:v="urn:schemas-microsoft-com:vml" Requires="v">
                <p:oleObj spid="_x0000_s17418" name="Equation" r:id="rId5" imgW="2336800" imgH="241300" progId="Equation.3">
                  <p:embed/>
                </p:oleObj>
              </mc:Choice>
              <mc:Fallback>
                <p:oleObj name="Equation" r:id="rId5" imgW="2336800" imgH="2413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400" y="4413250"/>
                        <a:ext cx="7312025" cy="7461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415" name="Rectangle 10">
            <a:extLst>
              <a:ext uri="{FF2B5EF4-FFF2-40B4-BE49-F238E27FC236}">
                <a16:creationId xmlns:a16="http://schemas.microsoft.com/office/drawing/2014/main" id="{1E576595-DB42-4ABD-9433-AF810B4EB774}"/>
              </a:ext>
            </a:extLst>
          </p:cNvPr>
          <p:cNvSpPr>
            <a:spLocks noChangeArrowheads="1"/>
          </p:cNvSpPr>
          <p:nvPr/>
        </p:nvSpPr>
        <p:spPr bwMode="auto">
          <a:xfrm>
            <a:off x="0" y="31892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7416" name="Object 9">
            <a:extLst>
              <a:ext uri="{FF2B5EF4-FFF2-40B4-BE49-F238E27FC236}">
                <a16:creationId xmlns:a16="http://schemas.microsoft.com/office/drawing/2014/main" id="{8295E148-A6F5-4757-B215-409522B6FFAF}"/>
              </a:ext>
            </a:extLst>
          </p:cNvPr>
          <p:cNvGraphicFramePr>
            <a:graphicFrameLocks noChangeAspect="1"/>
          </p:cNvGraphicFramePr>
          <p:nvPr/>
        </p:nvGraphicFramePr>
        <p:xfrm>
          <a:off x="2403475" y="5453063"/>
          <a:ext cx="4664075" cy="884237"/>
        </p:xfrm>
        <a:graphic>
          <a:graphicData uri="http://schemas.openxmlformats.org/presentationml/2006/ole">
            <mc:AlternateContent xmlns:mc="http://schemas.openxmlformats.org/markup-compatibility/2006">
              <mc:Choice xmlns:v="urn:schemas-microsoft-com:vml" Requires="v">
                <p:oleObj spid="_x0000_s17419" name="Equation" r:id="rId7" imgW="1155199" imgH="215806" progId="Equation.3">
                  <p:embed/>
                </p:oleObj>
              </mc:Choice>
              <mc:Fallback>
                <p:oleObj name="Equation" r:id="rId7" imgW="1155199" imgH="215806" progId="Equation.3">
                  <p:embed/>
                  <p:pic>
                    <p:nvPicPr>
                      <p:cNvPr id="0"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3475" y="5453063"/>
                        <a:ext cx="4664075" cy="884237"/>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17">
            <a:extLst>
              <a:ext uri="{FF2B5EF4-FFF2-40B4-BE49-F238E27FC236}">
                <a16:creationId xmlns:a16="http://schemas.microsoft.com/office/drawing/2014/main" id="{2EDD58B0-B3A5-4847-A8C0-7E337967A0DA}"/>
              </a:ext>
            </a:extLst>
          </p:cNvPr>
          <p:cNvGraphicFramePr>
            <a:graphicFrameLocks noChangeAspect="1"/>
          </p:cNvGraphicFramePr>
          <p:nvPr>
            <p:extLst>
              <p:ext uri="{D42A27DB-BD31-4B8C-83A1-F6EECF244321}">
                <p14:modId xmlns:p14="http://schemas.microsoft.com/office/powerpoint/2010/main" val="90989569"/>
              </p:ext>
            </p:extLst>
          </p:nvPr>
        </p:nvGraphicFramePr>
        <p:xfrm>
          <a:off x="877887" y="2273299"/>
          <a:ext cx="1525588" cy="1320800"/>
        </p:xfrm>
        <a:graphic>
          <a:graphicData uri="http://schemas.openxmlformats.org/presentationml/2006/ole">
            <mc:AlternateContent xmlns:mc="http://schemas.openxmlformats.org/markup-compatibility/2006">
              <mc:Choice xmlns:v="urn:schemas-microsoft-com:vml" Requires="v">
                <p:oleObj spid="_x0000_s17420" name="Equation" r:id="rId9" imgW="495085" imgH="431613" progId="Equation.3">
                  <p:embed/>
                </p:oleObj>
              </mc:Choice>
              <mc:Fallback>
                <p:oleObj name="Equation" r:id="rId9" imgW="495085" imgH="431613" progId="Equation.3">
                  <p:embed/>
                  <p:pic>
                    <p:nvPicPr>
                      <p:cNvPr id="15373" name="Object 17">
                        <a:extLst>
                          <a:ext uri="{FF2B5EF4-FFF2-40B4-BE49-F238E27FC236}">
                            <a16:creationId xmlns:a16="http://schemas.microsoft.com/office/drawing/2014/main" id="{1773096E-A1DB-488B-AF82-6BCB5B6E458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7887" y="2273299"/>
                        <a:ext cx="1525588" cy="13208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FFDC8BFE-9B99-4F77-9DB3-8E593812EE17}"/>
              </a:ext>
            </a:extLst>
          </p:cNvPr>
          <p:cNvSpPr>
            <a:spLocks noGrp="1" noRot="1" noChangeArrowheads="1"/>
          </p:cNvSpPr>
          <p:nvPr>
            <p:ph type="title"/>
          </p:nvPr>
        </p:nvSpPr>
        <p:spPr/>
        <p:txBody>
          <a:bodyPr/>
          <a:lstStyle/>
          <a:p>
            <a:pPr eaLnBrk="1" hangingPunct="1">
              <a:defRPr/>
            </a:pPr>
            <a:r>
              <a:rPr lang="mk-MK" altLang="LID4096" sz="4000" dirty="0">
                <a:latin typeface="MAC C Times" pitchFamily="18" charset="0"/>
              </a:rPr>
              <a:t>Работата на силите на полето може да се запише и како</a:t>
            </a:r>
            <a:r>
              <a:rPr lang="en-US" altLang="LID4096" sz="4000" dirty="0">
                <a:latin typeface="MAC C Times" pitchFamily="18" charset="0"/>
              </a:rPr>
              <a:t>:</a:t>
            </a:r>
          </a:p>
        </p:txBody>
      </p:sp>
      <p:sp>
        <p:nvSpPr>
          <p:cNvPr id="18435" name="Rectangle 5">
            <a:extLst>
              <a:ext uri="{FF2B5EF4-FFF2-40B4-BE49-F238E27FC236}">
                <a16:creationId xmlns:a16="http://schemas.microsoft.com/office/drawing/2014/main" id="{B652D1E4-9A6C-465C-B8D9-F86ED83AB0CB}"/>
              </a:ext>
            </a:extLst>
          </p:cNvPr>
          <p:cNvSpPr>
            <a:spLocks noChangeArrowheads="1"/>
          </p:cNvSpPr>
          <p:nvPr/>
        </p:nvSpPr>
        <p:spPr bwMode="auto">
          <a:xfrm>
            <a:off x="0" y="31384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8436" name="Object 4">
            <a:extLst>
              <a:ext uri="{FF2B5EF4-FFF2-40B4-BE49-F238E27FC236}">
                <a16:creationId xmlns:a16="http://schemas.microsoft.com/office/drawing/2014/main" id="{0B17D333-EC15-496A-9A26-893A343B28E9}"/>
              </a:ext>
            </a:extLst>
          </p:cNvPr>
          <p:cNvGraphicFramePr>
            <a:graphicFrameLocks noChangeAspect="1"/>
          </p:cNvGraphicFramePr>
          <p:nvPr/>
        </p:nvGraphicFramePr>
        <p:xfrm>
          <a:off x="-93663" y="1846263"/>
          <a:ext cx="9274176" cy="1466850"/>
        </p:xfrm>
        <a:graphic>
          <a:graphicData uri="http://schemas.openxmlformats.org/presentationml/2006/ole">
            <mc:AlternateContent xmlns:mc="http://schemas.openxmlformats.org/markup-compatibility/2006">
              <mc:Choice xmlns:v="urn:schemas-microsoft-com:vml" Requires="v">
                <p:oleObj spid="_x0000_s18439" name="Equation" r:id="rId3" imgW="2692400" imgH="469900" progId="Equation.3">
                  <p:embed/>
                </p:oleObj>
              </mc:Choice>
              <mc:Fallback>
                <p:oleObj name="Equation" r:id="rId3" imgW="2692400" imgH="4699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63" y="1846263"/>
                        <a:ext cx="9274176" cy="146685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37" name="Rectangle 7">
            <a:extLst>
              <a:ext uri="{FF2B5EF4-FFF2-40B4-BE49-F238E27FC236}">
                <a16:creationId xmlns:a16="http://schemas.microsoft.com/office/drawing/2014/main" id="{7BDC5C60-48ED-41D8-AB21-4DD1F1E237BC}"/>
              </a:ext>
            </a:extLst>
          </p:cNvPr>
          <p:cNvSpPr>
            <a:spLocks noChangeArrowheads="1"/>
          </p:cNvSpPr>
          <p:nvPr/>
        </p:nvSpPr>
        <p:spPr bwMode="auto">
          <a:xfrm>
            <a:off x="0" y="3195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8438" name="Object 6">
            <a:extLst>
              <a:ext uri="{FF2B5EF4-FFF2-40B4-BE49-F238E27FC236}">
                <a16:creationId xmlns:a16="http://schemas.microsoft.com/office/drawing/2014/main" id="{CDB83E3B-DF0F-4281-A21F-E55FC4791B26}"/>
              </a:ext>
            </a:extLst>
          </p:cNvPr>
          <p:cNvGraphicFramePr>
            <a:graphicFrameLocks noChangeAspect="1"/>
          </p:cNvGraphicFramePr>
          <p:nvPr/>
        </p:nvGraphicFramePr>
        <p:xfrm>
          <a:off x="2100263" y="4314825"/>
          <a:ext cx="4445000" cy="1352550"/>
        </p:xfrm>
        <a:graphic>
          <a:graphicData uri="http://schemas.openxmlformats.org/presentationml/2006/ole">
            <mc:AlternateContent xmlns:mc="http://schemas.openxmlformats.org/markup-compatibility/2006">
              <mc:Choice xmlns:v="urn:schemas-microsoft-com:vml" Requires="v">
                <p:oleObj spid="_x0000_s18440" name="Equation" r:id="rId5" imgW="1536700" imgH="469900" progId="Equation.3">
                  <p:embed/>
                </p:oleObj>
              </mc:Choice>
              <mc:Fallback>
                <p:oleObj name="Equation" r:id="rId5" imgW="1536700" imgH="4699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00263" y="4314825"/>
                        <a:ext cx="4445000" cy="135255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3AAC0178-DBE6-4338-88C8-ABF4314A013D}"/>
              </a:ext>
            </a:extLst>
          </p:cNvPr>
          <p:cNvSpPr>
            <a:spLocks noGrp="1" noRot="1" noChangeArrowheads="1"/>
          </p:cNvSpPr>
          <p:nvPr>
            <p:ph type="title"/>
          </p:nvPr>
        </p:nvSpPr>
        <p:spPr>
          <a:xfrm>
            <a:off x="457200" y="274638"/>
            <a:ext cx="8475663" cy="2085975"/>
          </a:xfrm>
        </p:spPr>
        <p:txBody>
          <a:bodyPr/>
          <a:lstStyle/>
          <a:p>
            <a:pPr eaLnBrk="1" hangingPunct="1">
              <a:defRPr/>
            </a:pPr>
            <a:r>
              <a:rPr lang="mk-MK" altLang="LID4096" sz="3600" dirty="0">
                <a:latin typeface="MAC C Times" pitchFamily="18" charset="0"/>
              </a:rPr>
              <a:t>Ако пробниот полнеж </a:t>
            </a:r>
            <a:r>
              <a:rPr lang="en-US" altLang="LID4096" sz="3600" i="1" dirty="0">
                <a:latin typeface="Times New Roman" panose="02020603050405020304" pitchFamily="18" charset="0"/>
              </a:rPr>
              <a:t>Q</a:t>
            </a:r>
            <a:r>
              <a:rPr lang="en-US" altLang="LID4096" sz="3600" baseline="-25000" dirty="0">
                <a:latin typeface="MAC C Times" pitchFamily="18" charset="0"/>
              </a:rPr>
              <a:t>0</a:t>
            </a:r>
            <a:r>
              <a:rPr lang="en-US" altLang="LID4096" sz="3600" dirty="0">
                <a:latin typeface="MAC C Times" pitchFamily="18" charset="0"/>
              </a:rPr>
              <a:t>  </a:t>
            </a:r>
            <a:r>
              <a:rPr lang="mk-MK" altLang="LID4096" sz="3600" dirty="0">
                <a:latin typeface="MAC C Times" pitchFamily="18" charset="0"/>
              </a:rPr>
              <a:t>од некоја произволна точка се пренесува до бескрајност </a:t>
            </a:r>
            <a:r>
              <a:rPr lang="en-US" altLang="LID4096" sz="3600" dirty="0">
                <a:latin typeface="MAC C Times" pitchFamily="18" charset="0"/>
              </a:rPr>
              <a:t>(</a:t>
            </a:r>
            <a:r>
              <a:rPr lang="mk-MK" altLang="LID4096" sz="3600" dirty="0">
                <a:latin typeface="MAC C Times" pitchFamily="18" charset="0"/>
              </a:rPr>
              <a:t>во која потенцијалот </a:t>
            </a:r>
            <a:r>
              <a:rPr lang="en-US" altLang="LID4096" sz="3600" dirty="0">
                <a:latin typeface="MAC C Times" pitchFamily="18" charset="0"/>
              </a:rPr>
              <a:t>= 0), </a:t>
            </a:r>
            <a:r>
              <a:rPr lang="mk-MK" altLang="LID4096" sz="3600" dirty="0">
                <a:latin typeface="MAC C Times" pitchFamily="18" charset="0"/>
              </a:rPr>
              <a:t>тогаш</a:t>
            </a:r>
            <a:endParaRPr lang="en-US" altLang="LID4096" dirty="0"/>
          </a:p>
        </p:txBody>
      </p:sp>
      <p:sp>
        <p:nvSpPr>
          <p:cNvPr id="19459" name="Rectangle 5">
            <a:extLst>
              <a:ext uri="{FF2B5EF4-FFF2-40B4-BE49-F238E27FC236}">
                <a16:creationId xmlns:a16="http://schemas.microsoft.com/office/drawing/2014/main" id="{EA23B311-9D2F-4578-9EEA-060A2F7F08EA}"/>
              </a:ext>
            </a:extLst>
          </p:cNvPr>
          <p:cNvSpPr>
            <a:spLocks noChangeArrowheads="1"/>
          </p:cNvSpPr>
          <p:nvPr/>
        </p:nvSpPr>
        <p:spPr bwMode="auto">
          <a:xfrm>
            <a:off x="0" y="32051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19460" name="Object 4">
            <a:extLst>
              <a:ext uri="{FF2B5EF4-FFF2-40B4-BE49-F238E27FC236}">
                <a16:creationId xmlns:a16="http://schemas.microsoft.com/office/drawing/2014/main" id="{E6EAD88B-0BE2-4E58-8C25-1323A720152F}"/>
              </a:ext>
            </a:extLst>
          </p:cNvPr>
          <p:cNvGraphicFramePr>
            <a:graphicFrameLocks noChangeAspect="1"/>
          </p:cNvGraphicFramePr>
          <p:nvPr/>
        </p:nvGraphicFramePr>
        <p:xfrm>
          <a:off x="1611313" y="2436813"/>
          <a:ext cx="5497512" cy="1260475"/>
        </p:xfrm>
        <a:graphic>
          <a:graphicData uri="http://schemas.openxmlformats.org/presentationml/2006/ole">
            <mc:AlternateContent xmlns:mc="http://schemas.openxmlformats.org/markup-compatibility/2006">
              <mc:Choice xmlns:v="urn:schemas-microsoft-com:vml" Requires="v">
                <p:oleObj spid="_x0000_s19462" name="Equation" r:id="rId3" imgW="1954951" imgH="444307" progId="Equation.3">
                  <p:embed/>
                </p:oleObj>
              </mc:Choice>
              <mc:Fallback>
                <p:oleObj name="Equation" r:id="rId3" imgW="1954951" imgH="444307"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2436813"/>
                        <a:ext cx="5497512" cy="12604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9461" name="Text Box 7">
            <a:extLst>
              <a:ext uri="{FF2B5EF4-FFF2-40B4-BE49-F238E27FC236}">
                <a16:creationId xmlns:a16="http://schemas.microsoft.com/office/drawing/2014/main" id="{B09E7994-49A1-47B7-8A30-07D718282B78}"/>
              </a:ext>
            </a:extLst>
          </p:cNvPr>
          <p:cNvSpPr txBox="1">
            <a:spLocks noChangeArrowheads="1"/>
          </p:cNvSpPr>
          <p:nvPr/>
        </p:nvSpPr>
        <p:spPr bwMode="auto">
          <a:xfrm>
            <a:off x="434975" y="4224338"/>
            <a:ext cx="841851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r>
              <a:rPr lang="mk-MK" altLang="LID4096" sz="2400" b="1" dirty="0">
                <a:latin typeface="MAC C Times" pitchFamily="18" charset="0"/>
              </a:rPr>
              <a:t>Електричен потенцијал е физичка величина која се определува преку работата што ја вршат силите на полето при пренесување на пробен полнеж (позитивен точкест полнеж) од таа точка до бескрајност, поделена со големината на пробниот полнеж. </a:t>
            </a:r>
            <a:endParaRPr lang="en-US" altLang="LID4096" sz="2400" dirty="0">
              <a:latin typeface="MAC C Times"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9B9164EE-C825-41C3-9F8C-E167D781C39B}"/>
              </a:ext>
            </a:extLst>
          </p:cNvPr>
          <p:cNvSpPr>
            <a:spLocks noGrp="1" noRot="1" noChangeArrowheads="1"/>
          </p:cNvSpPr>
          <p:nvPr>
            <p:ph type="title"/>
          </p:nvPr>
        </p:nvSpPr>
        <p:spPr/>
        <p:txBody>
          <a:bodyPr/>
          <a:lstStyle/>
          <a:p>
            <a:pPr eaLnBrk="1" hangingPunct="1">
              <a:defRPr/>
            </a:pPr>
            <a:r>
              <a:rPr lang="mk-MK" altLang="LID4096" dirty="0">
                <a:latin typeface="MAC C Times" pitchFamily="18" charset="0"/>
              </a:rPr>
              <a:t>едини</a:t>
            </a:r>
            <a:r>
              <a:rPr lang="en-US" altLang="LID4096" dirty="0">
                <a:latin typeface="MAC C Times" pitchFamily="18" charset="0"/>
              </a:rPr>
              <a:t>ca</a:t>
            </a:r>
            <a:r>
              <a:rPr lang="en-US" altLang="LID4096" dirty="0"/>
              <a:t> 1 V</a:t>
            </a:r>
          </a:p>
        </p:txBody>
      </p:sp>
      <p:sp>
        <p:nvSpPr>
          <p:cNvPr id="28675" name="Rectangle 3">
            <a:extLst>
              <a:ext uri="{FF2B5EF4-FFF2-40B4-BE49-F238E27FC236}">
                <a16:creationId xmlns:a16="http://schemas.microsoft.com/office/drawing/2014/main" id="{7250B9DE-D544-4C57-9BA3-7DD98107AD2D}"/>
              </a:ext>
            </a:extLst>
          </p:cNvPr>
          <p:cNvSpPr>
            <a:spLocks noGrp="1" noChangeArrowheads="1"/>
          </p:cNvSpPr>
          <p:nvPr>
            <p:ph type="body" idx="1"/>
          </p:nvPr>
        </p:nvSpPr>
        <p:spPr/>
        <p:txBody>
          <a:bodyPr/>
          <a:lstStyle/>
          <a:p>
            <a:pPr eaLnBrk="1" hangingPunct="1">
              <a:defRPr/>
            </a:pPr>
            <a:r>
              <a:rPr lang="mk-MK" altLang="LID4096" sz="2800" b="1" dirty="0">
                <a:latin typeface="MAC C Times" pitchFamily="18" charset="0"/>
              </a:rPr>
              <a:t>Потенцијал од еден волт има онаа точка во електростатското поле во која позитивен полнеж од 1 С има потенцијална енергија од 1 Ј. </a:t>
            </a:r>
          </a:p>
          <a:p>
            <a:pPr eaLnBrk="1" hangingPunct="1">
              <a:defRPr/>
            </a:pPr>
            <a:endParaRPr lang="en-US" altLang="LID4096" sz="2800" b="1" dirty="0">
              <a:latin typeface="MAC C Times" pitchFamily="18" charset="0"/>
            </a:endParaRPr>
          </a:p>
          <a:p>
            <a:pPr eaLnBrk="1" hangingPunct="1">
              <a:defRPr/>
            </a:pPr>
            <a:r>
              <a:rPr lang="mk-MK" altLang="LID4096" sz="2800" dirty="0">
                <a:latin typeface="MAC C Times" pitchFamily="18" charset="0"/>
              </a:rPr>
              <a:t>Или ако се пренос на тело наелектризирано со 1С од дадена точка во бесконечност се врши работа од 1 Ј, тогаш во таа точка потенцијалот е 1 </a:t>
            </a:r>
            <a:r>
              <a:rPr lang="en-US" altLang="LID4096" sz="2800" dirty="0">
                <a:latin typeface="MAC C Times" pitchFamily="18" charset="0"/>
              </a:rPr>
              <a:t>V.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BBD3E0F2-0E73-42C6-9DB9-1D472594C3F7}"/>
              </a:ext>
            </a:extLst>
          </p:cNvPr>
          <p:cNvSpPr>
            <a:spLocks noGrp="1" noRot="1" noChangeArrowheads="1"/>
          </p:cNvSpPr>
          <p:nvPr>
            <p:ph type="title"/>
          </p:nvPr>
        </p:nvSpPr>
        <p:spPr/>
        <p:txBody>
          <a:bodyPr/>
          <a:lstStyle/>
          <a:p>
            <a:pPr eaLnBrk="1" hangingPunct="1">
              <a:defRPr/>
            </a:pPr>
            <a:r>
              <a:rPr lang="mk-MK" altLang="LID4096" dirty="0">
                <a:latin typeface="MAC C Times" pitchFamily="18" charset="0"/>
              </a:rPr>
              <a:t>Напон </a:t>
            </a:r>
            <a:r>
              <a:rPr lang="en-US" altLang="LID4096" i="1" dirty="0">
                <a:latin typeface="MAC C Times" pitchFamily="18" charset="0"/>
              </a:rPr>
              <a:t>V</a:t>
            </a:r>
          </a:p>
        </p:txBody>
      </p:sp>
      <p:sp>
        <p:nvSpPr>
          <p:cNvPr id="29699" name="Rectangle 3">
            <a:extLst>
              <a:ext uri="{FF2B5EF4-FFF2-40B4-BE49-F238E27FC236}">
                <a16:creationId xmlns:a16="http://schemas.microsoft.com/office/drawing/2014/main" id="{0C5D924E-9C2F-4A70-A163-D78AE3B1084D}"/>
              </a:ext>
            </a:extLst>
          </p:cNvPr>
          <p:cNvSpPr>
            <a:spLocks noGrp="1" noChangeArrowheads="1"/>
          </p:cNvSpPr>
          <p:nvPr>
            <p:ph type="body" idx="1"/>
          </p:nvPr>
        </p:nvSpPr>
        <p:spPr/>
        <p:txBody>
          <a:bodyPr/>
          <a:lstStyle/>
          <a:p>
            <a:pPr eaLnBrk="1" hangingPunct="1">
              <a:lnSpc>
                <a:spcPct val="90000"/>
              </a:lnSpc>
              <a:defRPr/>
            </a:pPr>
            <a:r>
              <a:rPr lang="mk-MK" altLang="LID4096" sz="3600" dirty="0"/>
              <a:t>Напон е разлика на потенцијалите на две точки </a:t>
            </a:r>
            <a:r>
              <a:rPr lang="en-US" altLang="LID4096" sz="3600" dirty="0"/>
              <a:t>(</a:t>
            </a:r>
            <a:r>
              <a:rPr lang="en-US" altLang="LID4096" sz="3600" i="1" dirty="0"/>
              <a:t>V</a:t>
            </a:r>
            <a:r>
              <a:rPr lang="en-US" altLang="LID4096" sz="3600" baseline="-25000" dirty="0"/>
              <a:t>12</a:t>
            </a:r>
            <a:r>
              <a:rPr lang="en-US" altLang="LID4096" sz="3600" dirty="0"/>
              <a:t>). </a:t>
            </a:r>
          </a:p>
          <a:p>
            <a:pPr eaLnBrk="1" hangingPunct="1">
              <a:lnSpc>
                <a:spcPct val="90000"/>
              </a:lnSpc>
              <a:defRPr/>
            </a:pPr>
            <a:r>
              <a:rPr lang="mk-MK" altLang="LID4096" sz="3600" dirty="0">
                <a:latin typeface="MAC C Times" pitchFamily="18" charset="0"/>
              </a:rPr>
              <a:t>Само оваа величина има практично и мерливо значење</a:t>
            </a:r>
            <a:endParaRPr lang="en-US" altLang="LID4096" sz="3600" dirty="0">
              <a:latin typeface="MAC C Times" pitchFamily="18" charset="0"/>
            </a:endParaRPr>
          </a:p>
          <a:p>
            <a:pPr eaLnBrk="1" hangingPunct="1">
              <a:lnSpc>
                <a:spcPct val="90000"/>
              </a:lnSpc>
              <a:defRPr/>
            </a:pPr>
            <a:r>
              <a:rPr lang="mk-MK" altLang="LID4096" i="1" dirty="0">
                <a:latin typeface="MAC C Times" pitchFamily="18" charset="0"/>
              </a:rPr>
              <a:t>Електричен напон се определува преку работата што треба  да се изврши за да се пренесе единичен полнеж од една точка во друга. </a:t>
            </a:r>
            <a:endParaRPr lang="en-US" altLang="LID4096" sz="3600" dirty="0"/>
          </a:p>
        </p:txBody>
      </p:sp>
      <p:sp>
        <p:nvSpPr>
          <p:cNvPr id="21508" name="Rectangle 5">
            <a:extLst>
              <a:ext uri="{FF2B5EF4-FFF2-40B4-BE49-F238E27FC236}">
                <a16:creationId xmlns:a16="http://schemas.microsoft.com/office/drawing/2014/main" id="{8BAEA8C0-52C1-4C5C-B77E-C2FC2BF59B33}"/>
              </a:ext>
            </a:extLst>
          </p:cNvPr>
          <p:cNvSpPr>
            <a:spLocks noChangeArrowheads="1"/>
          </p:cNvSpPr>
          <p:nvPr/>
        </p:nvSpPr>
        <p:spPr bwMode="auto">
          <a:xfrm>
            <a:off x="0" y="3319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29700" name="Object 4">
            <a:extLst>
              <a:ext uri="{FF2B5EF4-FFF2-40B4-BE49-F238E27FC236}">
                <a16:creationId xmlns:a16="http://schemas.microsoft.com/office/drawing/2014/main" id="{E74EAE16-8598-4E90-B53E-40A7E769011E}"/>
              </a:ext>
            </a:extLst>
          </p:cNvPr>
          <p:cNvGraphicFramePr>
            <a:graphicFrameLocks noChangeAspect="1"/>
          </p:cNvGraphicFramePr>
          <p:nvPr>
            <p:extLst>
              <p:ext uri="{D42A27DB-BD31-4B8C-83A1-F6EECF244321}">
                <p14:modId xmlns:p14="http://schemas.microsoft.com/office/powerpoint/2010/main" val="1271796823"/>
              </p:ext>
            </p:extLst>
          </p:nvPr>
        </p:nvGraphicFramePr>
        <p:xfrm>
          <a:off x="3463246" y="5339318"/>
          <a:ext cx="4135438" cy="1119187"/>
        </p:xfrm>
        <a:graphic>
          <a:graphicData uri="http://schemas.openxmlformats.org/presentationml/2006/ole">
            <mc:AlternateContent xmlns:mc="http://schemas.openxmlformats.org/markup-compatibility/2006">
              <mc:Choice xmlns:v="urn:schemas-microsoft-com:vml" Requires="v">
                <p:oleObj spid="_x0000_s21510" name="Equation" r:id="rId3" imgW="812447" imgH="215806" progId="Equation.3">
                  <p:embed/>
                </p:oleObj>
              </mc:Choice>
              <mc:Fallback>
                <p:oleObj name="Equation" r:id="rId3" imgW="812447" imgH="215806"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3246" y="5339318"/>
                        <a:ext cx="4135438" cy="1119187"/>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dissolve">
                                      <p:cBhvr>
                                        <p:cTn id="7" dur="500"/>
                                        <p:tgtEl>
                                          <p:spTgt spid="296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9699">
                                            <p:txEl>
                                              <p:pRg st="1" end="1"/>
                                            </p:txEl>
                                          </p:spTgt>
                                        </p:tgtEl>
                                        <p:attrNameLst>
                                          <p:attrName>style.visibility</p:attrName>
                                        </p:attrNameLst>
                                      </p:cBhvr>
                                      <p:to>
                                        <p:strVal val="visible"/>
                                      </p:to>
                                    </p:set>
                                    <p:animEffect transition="in" filter="dissolve">
                                      <p:cBhvr>
                                        <p:cTn id="12" dur="500"/>
                                        <p:tgtEl>
                                          <p:spTgt spid="296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9699">
                                            <p:txEl>
                                              <p:pRg st="2" end="2"/>
                                            </p:txEl>
                                          </p:spTgt>
                                        </p:tgtEl>
                                        <p:attrNameLst>
                                          <p:attrName>style.visibility</p:attrName>
                                        </p:attrNameLst>
                                      </p:cBhvr>
                                      <p:to>
                                        <p:strVal val="visible"/>
                                      </p:to>
                                    </p:set>
                                    <p:animEffect transition="in" filter="dissolve">
                                      <p:cBhvr>
                                        <p:cTn id="17" dur="500"/>
                                        <p:tgtEl>
                                          <p:spTgt spid="296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29700"/>
                                        </p:tgtEl>
                                        <p:attrNameLst>
                                          <p:attrName>style.visibility</p:attrName>
                                        </p:attrNameLst>
                                      </p:cBhvr>
                                      <p:to>
                                        <p:strVal val="visible"/>
                                      </p:to>
                                    </p:set>
                                    <p:animEffect transition="in" filter="dissolve">
                                      <p:cBhvr>
                                        <p:cTn id="22" dur="5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4904B004-605B-48B6-9B11-96ED4DA0EFB7}"/>
              </a:ext>
            </a:extLst>
          </p:cNvPr>
          <p:cNvSpPr>
            <a:spLocks noGrp="1" noRot="1" noChangeArrowheads="1"/>
          </p:cNvSpPr>
          <p:nvPr>
            <p:ph type="title"/>
          </p:nvPr>
        </p:nvSpPr>
        <p:spPr/>
        <p:txBody>
          <a:bodyPr/>
          <a:lstStyle/>
          <a:p>
            <a:pPr marL="838200" indent="-838200" eaLnBrk="1" hangingPunct="1">
              <a:defRPr/>
            </a:pPr>
            <a:r>
              <a:rPr lang="en-US" altLang="LID4096" sz="4000" dirty="0"/>
              <a:t>3.3. </a:t>
            </a:r>
            <a:r>
              <a:rPr lang="mk-MK" altLang="LID4096" sz="4000" dirty="0">
                <a:latin typeface="MAC C Times" pitchFamily="18" charset="0"/>
              </a:rPr>
              <a:t>Еквипотенцијални површини</a:t>
            </a:r>
            <a:endParaRPr lang="en-US" altLang="LID4096" sz="4000" dirty="0"/>
          </a:p>
        </p:txBody>
      </p:sp>
      <p:sp>
        <p:nvSpPr>
          <p:cNvPr id="22531" name="Rectangle 5">
            <a:extLst>
              <a:ext uri="{FF2B5EF4-FFF2-40B4-BE49-F238E27FC236}">
                <a16:creationId xmlns:a16="http://schemas.microsoft.com/office/drawing/2014/main" id="{FCA8AC4A-2E7F-40A7-94E2-C17C9FF4AAA8}"/>
              </a:ext>
            </a:extLst>
          </p:cNvPr>
          <p:cNvSpPr>
            <a:spLocks noChangeArrowheads="1"/>
          </p:cNvSpPr>
          <p:nvPr/>
        </p:nvSpPr>
        <p:spPr bwMode="auto">
          <a:xfrm>
            <a:off x="0" y="26527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22532" name="Oval 6">
            <a:extLst>
              <a:ext uri="{FF2B5EF4-FFF2-40B4-BE49-F238E27FC236}">
                <a16:creationId xmlns:a16="http://schemas.microsoft.com/office/drawing/2014/main" id="{1E0A0C30-4E80-4164-AA4F-D84E72668B88}"/>
              </a:ext>
            </a:extLst>
          </p:cNvPr>
          <p:cNvSpPr>
            <a:spLocks noChangeArrowheads="1"/>
          </p:cNvSpPr>
          <p:nvPr/>
        </p:nvSpPr>
        <p:spPr bwMode="auto">
          <a:xfrm>
            <a:off x="3797300" y="3584575"/>
            <a:ext cx="298450" cy="296863"/>
          </a:xfrm>
          <a:prstGeom prst="ellipse">
            <a:avLst/>
          </a:prstGeom>
          <a:solidFill>
            <a:srgbClr val="FFFFFF"/>
          </a:solidFill>
          <a:ln w="9525">
            <a:solidFill>
              <a:srgbClr val="000000"/>
            </a:solidFill>
            <a:round/>
            <a:headEnd/>
            <a:tailEnd/>
          </a:ln>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30727" name="Oval 7">
            <a:extLst>
              <a:ext uri="{FF2B5EF4-FFF2-40B4-BE49-F238E27FC236}">
                <a16:creationId xmlns:a16="http://schemas.microsoft.com/office/drawing/2014/main" id="{262D4E01-76DA-4110-A86F-8EB5E7B75A71}"/>
              </a:ext>
            </a:extLst>
          </p:cNvPr>
          <p:cNvSpPr>
            <a:spLocks noChangeArrowheads="1"/>
          </p:cNvSpPr>
          <p:nvPr/>
        </p:nvSpPr>
        <p:spPr bwMode="auto">
          <a:xfrm>
            <a:off x="3094038" y="2913063"/>
            <a:ext cx="1771650" cy="1749425"/>
          </a:xfrm>
          <a:prstGeom prst="ellipse">
            <a:avLst/>
          </a:prstGeom>
          <a:noFill/>
          <a:ln w="5715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30728" name="Oval 8">
            <a:extLst>
              <a:ext uri="{FF2B5EF4-FFF2-40B4-BE49-F238E27FC236}">
                <a16:creationId xmlns:a16="http://schemas.microsoft.com/office/drawing/2014/main" id="{586AA990-DEE8-48A9-BEF4-ACB098347C0B}"/>
              </a:ext>
            </a:extLst>
          </p:cNvPr>
          <p:cNvSpPr>
            <a:spLocks noChangeArrowheads="1"/>
          </p:cNvSpPr>
          <p:nvPr/>
        </p:nvSpPr>
        <p:spPr bwMode="auto">
          <a:xfrm>
            <a:off x="1511300" y="1249363"/>
            <a:ext cx="4978400" cy="4905375"/>
          </a:xfrm>
          <a:prstGeom prst="ellipse">
            <a:avLst/>
          </a:prstGeom>
          <a:noFill/>
          <a:ln w="5715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30729" name="Oval 9">
            <a:extLst>
              <a:ext uri="{FF2B5EF4-FFF2-40B4-BE49-F238E27FC236}">
                <a16:creationId xmlns:a16="http://schemas.microsoft.com/office/drawing/2014/main" id="{C7C28B92-474A-4094-ADA9-DD24F93CABA7}"/>
              </a:ext>
            </a:extLst>
          </p:cNvPr>
          <p:cNvSpPr>
            <a:spLocks noChangeArrowheads="1"/>
          </p:cNvSpPr>
          <p:nvPr/>
        </p:nvSpPr>
        <p:spPr bwMode="auto">
          <a:xfrm>
            <a:off x="3602038" y="3405188"/>
            <a:ext cx="693737" cy="682625"/>
          </a:xfrm>
          <a:prstGeom prst="ellipse">
            <a:avLst/>
          </a:prstGeom>
          <a:noFill/>
          <a:ln w="5715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30730" name="Oval 10">
            <a:extLst>
              <a:ext uri="{FF2B5EF4-FFF2-40B4-BE49-F238E27FC236}">
                <a16:creationId xmlns:a16="http://schemas.microsoft.com/office/drawing/2014/main" id="{BB5CAD2B-F37C-455F-8C2A-A98988224A7A}"/>
              </a:ext>
            </a:extLst>
          </p:cNvPr>
          <p:cNvSpPr>
            <a:spLocks noChangeArrowheads="1"/>
          </p:cNvSpPr>
          <p:nvPr/>
        </p:nvSpPr>
        <p:spPr bwMode="auto">
          <a:xfrm>
            <a:off x="3436938" y="3240088"/>
            <a:ext cx="1022350" cy="1011237"/>
          </a:xfrm>
          <a:prstGeom prst="ellipse">
            <a:avLst/>
          </a:prstGeom>
          <a:noFill/>
          <a:ln w="5715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30731" name="Oval 11">
            <a:extLst>
              <a:ext uri="{FF2B5EF4-FFF2-40B4-BE49-F238E27FC236}">
                <a16:creationId xmlns:a16="http://schemas.microsoft.com/office/drawing/2014/main" id="{63D24D71-DBFF-44A4-BF73-0DD49FC719FF}"/>
              </a:ext>
            </a:extLst>
          </p:cNvPr>
          <p:cNvSpPr>
            <a:spLocks noChangeArrowheads="1"/>
          </p:cNvSpPr>
          <p:nvPr/>
        </p:nvSpPr>
        <p:spPr bwMode="auto">
          <a:xfrm>
            <a:off x="3684588" y="3487738"/>
            <a:ext cx="528637" cy="517525"/>
          </a:xfrm>
          <a:prstGeom prst="ellipse">
            <a:avLst/>
          </a:prstGeom>
          <a:noFill/>
          <a:ln w="5715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30732" name="Line 12">
            <a:extLst>
              <a:ext uri="{FF2B5EF4-FFF2-40B4-BE49-F238E27FC236}">
                <a16:creationId xmlns:a16="http://schemas.microsoft.com/office/drawing/2014/main" id="{2934F076-03FE-44A9-97D7-41B00BE93CE6}"/>
              </a:ext>
            </a:extLst>
          </p:cNvPr>
          <p:cNvSpPr>
            <a:spLocks noChangeShapeType="1"/>
          </p:cNvSpPr>
          <p:nvPr/>
        </p:nvSpPr>
        <p:spPr bwMode="auto">
          <a:xfrm>
            <a:off x="1849438" y="1630363"/>
            <a:ext cx="4192587" cy="4186237"/>
          </a:xfrm>
          <a:prstGeom prst="line">
            <a:avLst/>
          </a:prstGeom>
          <a:noFill/>
          <a:ln w="28575">
            <a:solidFill>
              <a:srgbClr val="FF0000"/>
            </a:solidFill>
            <a:prstDash val="dash"/>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30733" name="Line 13">
            <a:extLst>
              <a:ext uri="{FF2B5EF4-FFF2-40B4-BE49-F238E27FC236}">
                <a16:creationId xmlns:a16="http://schemas.microsoft.com/office/drawing/2014/main" id="{AD7E88DC-A688-40BF-884D-877287E22259}"/>
              </a:ext>
            </a:extLst>
          </p:cNvPr>
          <p:cNvSpPr>
            <a:spLocks noChangeShapeType="1"/>
          </p:cNvSpPr>
          <p:nvPr/>
        </p:nvSpPr>
        <p:spPr bwMode="auto">
          <a:xfrm flipH="1">
            <a:off x="1890713" y="1609725"/>
            <a:ext cx="4192587" cy="4186238"/>
          </a:xfrm>
          <a:prstGeom prst="line">
            <a:avLst/>
          </a:prstGeom>
          <a:noFill/>
          <a:ln w="28575">
            <a:solidFill>
              <a:srgbClr val="FF0000"/>
            </a:solidFill>
            <a:prstDash val="dash"/>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30734" name="Line 14">
            <a:extLst>
              <a:ext uri="{FF2B5EF4-FFF2-40B4-BE49-F238E27FC236}">
                <a16:creationId xmlns:a16="http://schemas.microsoft.com/office/drawing/2014/main" id="{9294F262-5162-41AD-B53C-F75D78B3B424}"/>
              </a:ext>
            </a:extLst>
          </p:cNvPr>
          <p:cNvSpPr>
            <a:spLocks noChangeShapeType="1"/>
          </p:cNvSpPr>
          <p:nvPr/>
        </p:nvSpPr>
        <p:spPr bwMode="auto">
          <a:xfrm>
            <a:off x="1171575" y="3722688"/>
            <a:ext cx="5775325" cy="0"/>
          </a:xfrm>
          <a:prstGeom prst="line">
            <a:avLst/>
          </a:prstGeom>
          <a:noFill/>
          <a:ln w="28575">
            <a:solidFill>
              <a:srgbClr val="FF0000"/>
            </a:solidFill>
            <a:prstDash val="dash"/>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30735" name="Line 15">
            <a:extLst>
              <a:ext uri="{FF2B5EF4-FFF2-40B4-BE49-F238E27FC236}">
                <a16:creationId xmlns:a16="http://schemas.microsoft.com/office/drawing/2014/main" id="{DA1032ED-C03D-44C1-ACAF-5A11536EFF78}"/>
              </a:ext>
            </a:extLst>
          </p:cNvPr>
          <p:cNvSpPr>
            <a:spLocks noChangeShapeType="1"/>
          </p:cNvSpPr>
          <p:nvPr/>
        </p:nvSpPr>
        <p:spPr bwMode="auto">
          <a:xfrm rot="-5400000">
            <a:off x="1072356" y="3661569"/>
            <a:ext cx="5767388" cy="0"/>
          </a:xfrm>
          <a:prstGeom prst="line">
            <a:avLst/>
          </a:prstGeom>
          <a:noFill/>
          <a:ln w="28575">
            <a:solidFill>
              <a:srgbClr val="FF0000"/>
            </a:solidFill>
            <a:prstDash val="dash"/>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ID4096"/>
          </a:p>
        </p:txBody>
      </p:sp>
      <p:grpSp>
        <p:nvGrpSpPr>
          <p:cNvPr id="30739" name="Group 19">
            <a:extLst>
              <a:ext uri="{FF2B5EF4-FFF2-40B4-BE49-F238E27FC236}">
                <a16:creationId xmlns:a16="http://schemas.microsoft.com/office/drawing/2014/main" id="{4E515DE5-6711-469A-B2E3-476D4B824891}"/>
              </a:ext>
            </a:extLst>
          </p:cNvPr>
          <p:cNvGrpSpPr>
            <a:grpSpLocks/>
          </p:cNvGrpSpPr>
          <p:nvPr/>
        </p:nvGrpSpPr>
        <p:grpSpPr bwMode="auto">
          <a:xfrm>
            <a:off x="3632200" y="3576638"/>
            <a:ext cx="655638" cy="369887"/>
            <a:chOff x="2288" y="2253"/>
            <a:chExt cx="413" cy="233"/>
          </a:xfrm>
        </p:grpSpPr>
        <p:sp>
          <p:nvSpPr>
            <p:cNvPr id="22544" name="Oval 16">
              <a:extLst>
                <a:ext uri="{FF2B5EF4-FFF2-40B4-BE49-F238E27FC236}">
                  <a16:creationId xmlns:a16="http://schemas.microsoft.com/office/drawing/2014/main" id="{0F118083-3651-4EDC-8969-05373172EFC5}"/>
                </a:ext>
              </a:extLst>
            </p:cNvPr>
            <p:cNvSpPr>
              <a:spLocks noChangeArrowheads="1"/>
            </p:cNvSpPr>
            <p:nvPr/>
          </p:nvSpPr>
          <p:spPr bwMode="auto">
            <a:xfrm>
              <a:off x="2393" y="2253"/>
              <a:ext cx="188" cy="200"/>
            </a:xfrm>
            <a:prstGeom prst="ellipse">
              <a:avLst/>
            </a:prstGeom>
            <a:gradFill rotWithShape="1">
              <a:gsLst>
                <a:gs pos="0">
                  <a:srgbClr val="FFCC00"/>
                </a:gs>
                <a:gs pos="100000">
                  <a:srgbClr val="765E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sp>
          <p:nvSpPr>
            <p:cNvPr id="22545" name="Text Box 17">
              <a:extLst>
                <a:ext uri="{FF2B5EF4-FFF2-40B4-BE49-F238E27FC236}">
                  <a16:creationId xmlns:a16="http://schemas.microsoft.com/office/drawing/2014/main" id="{B07329C0-C98F-4C9E-A6B5-A4857BB8506A}"/>
                </a:ext>
              </a:extLst>
            </p:cNvPr>
            <p:cNvSpPr txBox="1">
              <a:spLocks noChangeArrowheads="1"/>
            </p:cNvSpPr>
            <p:nvPr/>
          </p:nvSpPr>
          <p:spPr bwMode="auto">
            <a:xfrm>
              <a:off x="2288" y="2256"/>
              <a:ext cx="413"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FF"/>
                  </a:solidFill>
                  <a:miter lim="800000"/>
                  <a:headEnd/>
                  <a:tailEnd/>
                </a14:hiddenLine>
              </a:ext>
            </a:extLst>
          </p:spPr>
          <p:txBody>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r>
                <a:rPr lang="en-US" altLang="LID4096" sz="1000"/>
                <a:t>+</a:t>
              </a:r>
              <a:endParaRPr lang="en-US" altLang="LID4096"/>
            </a:p>
          </p:txBody>
        </p:sp>
      </p:grpSp>
      <p:sp>
        <p:nvSpPr>
          <p:cNvPr id="30740" name="Text Box 20">
            <a:extLst>
              <a:ext uri="{FF2B5EF4-FFF2-40B4-BE49-F238E27FC236}">
                <a16:creationId xmlns:a16="http://schemas.microsoft.com/office/drawing/2014/main" id="{D63EA87C-9D49-450C-8125-1EC28E64736B}"/>
              </a:ext>
            </a:extLst>
          </p:cNvPr>
          <p:cNvSpPr txBox="1">
            <a:spLocks noChangeArrowheads="1"/>
          </p:cNvSpPr>
          <p:nvPr/>
        </p:nvSpPr>
        <p:spPr bwMode="auto">
          <a:xfrm>
            <a:off x="639763" y="5670550"/>
            <a:ext cx="79390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r>
              <a:rPr lang="mk-MK" altLang="LID4096" sz="2400" dirty="0">
                <a:latin typeface="MAC C Times" pitchFamily="18" charset="0"/>
              </a:rPr>
              <a:t>Во дадено електрично поле сите точки што се на ист потенцијал лежат на 3</a:t>
            </a:r>
            <a:r>
              <a:rPr lang="en-US" altLang="LID4096" sz="2400" dirty="0">
                <a:latin typeface="MAC C Times" pitchFamily="18" charset="0"/>
              </a:rPr>
              <a:t>D </a:t>
            </a:r>
            <a:r>
              <a:rPr lang="mk-MK" altLang="LID4096" sz="2400" dirty="0">
                <a:latin typeface="MAC C Times" pitchFamily="18" charset="0"/>
              </a:rPr>
              <a:t>површини кои се нарекуваат еквипотенцијални површини. </a:t>
            </a:r>
            <a:endParaRPr lang="en-US" altLang="LID4096" sz="2400" dirty="0">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0739"/>
                                        </p:tgtEl>
                                        <p:attrNameLst>
                                          <p:attrName>style.visibility</p:attrName>
                                        </p:attrNameLst>
                                      </p:cBhvr>
                                      <p:to>
                                        <p:strVal val="visible"/>
                                      </p:to>
                                    </p:set>
                                    <p:animEffect transition="in" filter="dissolve">
                                      <p:cBhvr>
                                        <p:cTn id="7" dur="500"/>
                                        <p:tgtEl>
                                          <p:spTgt spid="307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30733"/>
                                        </p:tgtEl>
                                        <p:attrNameLst>
                                          <p:attrName>style.visibility</p:attrName>
                                        </p:attrNameLst>
                                      </p:cBhvr>
                                      <p:to>
                                        <p:strVal val="visible"/>
                                      </p:to>
                                    </p:set>
                                    <p:anim calcmode="lin" valueType="num">
                                      <p:cBhvr>
                                        <p:cTn id="12" dur="1000" fill="hold"/>
                                        <p:tgtEl>
                                          <p:spTgt spid="30733"/>
                                        </p:tgtEl>
                                        <p:attrNameLst>
                                          <p:attrName>ppt_w</p:attrName>
                                        </p:attrNameLst>
                                      </p:cBhvr>
                                      <p:tavLst>
                                        <p:tav tm="0">
                                          <p:val>
                                            <p:strVal val="#ppt_w*0.70"/>
                                          </p:val>
                                        </p:tav>
                                        <p:tav tm="100000">
                                          <p:val>
                                            <p:strVal val="#ppt_w"/>
                                          </p:val>
                                        </p:tav>
                                      </p:tavLst>
                                    </p:anim>
                                    <p:anim calcmode="lin" valueType="num">
                                      <p:cBhvr>
                                        <p:cTn id="13" dur="1000" fill="hold"/>
                                        <p:tgtEl>
                                          <p:spTgt spid="30733"/>
                                        </p:tgtEl>
                                        <p:attrNameLst>
                                          <p:attrName>ppt_h</p:attrName>
                                        </p:attrNameLst>
                                      </p:cBhvr>
                                      <p:tavLst>
                                        <p:tav tm="0">
                                          <p:val>
                                            <p:strVal val="#ppt_h"/>
                                          </p:val>
                                        </p:tav>
                                        <p:tav tm="100000">
                                          <p:val>
                                            <p:strVal val="#ppt_h"/>
                                          </p:val>
                                        </p:tav>
                                      </p:tavLst>
                                    </p:anim>
                                    <p:animEffect transition="in" filter="fade">
                                      <p:cBhvr>
                                        <p:cTn id="14" dur="1000"/>
                                        <p:tgtEl>
                                          <p:spTgt spid="30733"/>
                                        </p:tgtEl>
                                      </p:cBhvr>
                                    </p:animEffect>
                                  </p:childTnLst>
                                </p:cTn>
                              </p:par>
                              <p:par>
                                <p:cTn id="15" presetID="55" presetClass="entr" presetSubtype="0" fill="hold" nodeType="withEffect">
                                  <p:stCondLst>
                                    <p:cond delay="0"/>
                                  </p:stCondLst>
                                  <p:childTnLst>
                                    <p:set>
                                      <p:cBhvr>
                                        <p:cTn id="16" dur="1" fill="hold">
                                          <p:stCondLst>
                                            <p:cond delay="0"/>
                                          </p:stCondLst>
                                        </p:cTn>
                                        <p:tgtEl>
                                          <p:spTgt spid="30735"/>
                                        </p:tgtEl>
                                        <p:attrNameLst>
                                          <p:attrName>style.visibility</p:attrName>
                                        </p:attrNameLst>
                                      </p:cBhvr>
                                      <p:to>
                                        <p:strVal val="visible"/>
                                      </p:to>
                                    </p:set>
                                    <p:anim calcmode="lin" valueType="num">
                                      <p:cBhvr>
                                        <p:cTn id="17" dur="1000" fill="hold"/>
                                        <p:tgtEl>
                                          <p:spTgt spid="30735"/>
                                        </p:tgtEl>
                                        <p:attrNameLst>
                                          <p:attrName>ppt_w</p:attrName>
                                        </p:attrNameLst>
                                      </p:cBhvr>
                                      <p:tavLst>
                                        <p:tav tm="0">
                                          <p:val>
                                            <p:strVal val="#ppt_w*0.70"/>
                                          </p:val>
                                        </p:tav>
                                        <p:tav tm="100000">
                                          <p:val>
                                            <p:strVal val="#ppt_w"/>
                                          </p:val>
                                        </p:tav>
                                      </p:tavLst>
                                    </p:anim>
                                    <p:anim calcmode="lin" valueType="num">
                                      <p:cBhvr>
                                        <p:cTn id="18" dur="1000" fill="hold"/>
                                        <p:tgtEl>
                                          <p:spTgt spid="30735"/>
                                        </p:tgtEl>
                                        <p:attrNameLst>
                                          <p:attrName>ppt_h</p:attrName>
                                        </p:attrNameLst>
                                      </p:cBhvr>
                                      <p:tavLst>
                                        <p:tav tm="0">
                                          <p:val>
                                            <p:strVal val="#ppt_h"/>
                                          </p:val>
                                        </p:tav>
                                        <p:tav tm="100000">
                                          <p:val>
                                            <p:strVal val="#ppt_h"/>
                                          </p:val>
                                        </p:tav>
                                      </p:tavLst>
                                    </p:anim>
                                    <p:animEffect transition="in" filter="fade">
                                      <p:cBhvr>
                                        <p:cTn id="19" dur="1000"/>
                                        <p:tgtEl>
                                          <p:spTgt spid="30735"/>
                                        </p:tgtEl>
                                      </p:cBhvr>
                                    </p:animEffect>
                                  </p:childTnLst>
                                </p:cTn>
                              </p:par>
                              <p:par>
                                <p:cTn id="20" presetID="55" presetClass="entr" presetSubtype="0" fill="hold" nodeType="withEffect">
                                  <p:stCondLst>
                                    <p:cond delay="0"/>
                                  </p:stCondLst>
                                  <p:childTnLst>
                                    <p:set>
                                      <p:cBhvr>
                                        <p:cTn id="21" dur="1" fill="hold">
                                          <p:stCondLst>
                                            <p:cond delay="0"/>
                                          </p:stCondLst>
                                        </p:cTn>
                                        <p:tgtEl>
                                          <p:spTgt spid="30732"/>
                                        </p:tgtEl>
                                        <p:attrNameLst>
                                          <p:attrName>style.visibility</p:attrName>
                                        </p:attrNameLst>
                                      </p:cBhvr>
                                      <p:to>
                                        <p:strVal val="visible"/>
                                      </p:to>
                                    </p:set>
                                    <p:anim calcmode="lin" valueType="num">
                                      <p:cBhvr>
                                        <p:cTn id="22" dur="1000" fill="hold"/>
                                        <p:tgtEl>
                                          <p:spTgt spid="30732"/>
                                        </p:tgtEl>
                                        <p:attrNameLst>
                                          <p:attrName>ppt_w</p:attrName>
                                        </p:attrNameLst>
                                      </p:cBhvr>
                                      <p:tavLst>
                                        <p:tav tm="0">
                                          <p:val>
                                            <p:strVal val="#ppt_w*0.70"/>
                                          </p:val>
                                        </p:tav>
                                        <p:tav tm="100000">
                                          <p:val>
                                            <p:strVal val="#ppt_w"/>
                                          </p:val>
                                        </p:tav>
                                      </p:tavLst>
                                    </p:anim>
                                    <p:anim calcmode="lin" valueType="num">
                                      <p:cBhvr>
                                        <p:cTn id="23" dur="1000" fill="hold"/>
                                        <p:tgtEl>
                                          <p:spTgt spid="30732"/>
                                        </p:tgtEl>
                                        <p:attrNameLst>
                                          <p:attrName>ppt_h</p:attrName>
                                        </p:attrNameLst>
                                      </p:cBhvr>
                                      <p:tavLst>
                                        <p:tav tm="0">
                                          <p:val>
                                            <p:strVal val="#ppt_h"/>
                                          </p:val>
                                        </p:tav>
                                        <p:tav tm="100000">
                                          <p:val>
                                            <p:strVal val="#ppt_h"/>
                                          </p:val>
                                        </p:tav>
                                      </p:tavLst>
                                    </p:anim>
                                    <p:animEffect transition="in" filter="fade">
                                      <p:cBhvr>
                                        <p:cTn id="24" dur="1000"/>
                                        <p:tgtEl>
                                          <p:spTgt spid="30732"/>
                                        </p:tgtEl>
                                      </p:cBhvr>
                                    </p:animEffect>
                                  </p:childTnLst>
                                </p:cTn>
                              </p:par>
                              <p:par>
                                <p:cTn id="25" presetID="55" presetClass="entr" presetSubtype="0" fill="hold" nodeType="withEffect">
                                  <p:stCondLst>
                                    <p:cond delay="0"/>
                                  </p:stCondLst>
                                  <p:childTnLst>
                                    <p:set>
                                      <p:cBhvr>
                                        <p:cTn id="26" dur="1" fill="hold">
                                          <p:stCondLst>
                                            <p:cond delay="0"/>
                                          </p:stCondLst>
                                        </p:cTn>
                                        <p:tgtEl>
                                          <p:spTgt spid="30734"/>
                                        </p:tgtEl>
                                        <p:attrNameLst>
                                          <p:attrName>style.visibility</p:attrName>
                                        </p:attrNameLst>
                                      </p:cBhvr>
                                      <p:to>
                                        <p:strVal val="visible"/>
                                      </p:to>
                                    </p:set>
                                    <p:anim calcmode="lin" valueType="num">
                                      <p:cBhvr>
                                        <p:cTn id="27" dur="1000" fill="hold"/>
                                        <p:tgtEl>
                                          <p:spTgt spid="30734"/>
                                        </p:tgtEl>
                                        <p:attrNameLst>
                                          <p:attrName>ppt_w</p:attrName>
                                        </p:attrNameLst>
                                      </p:cBhvr>
                                      <p:tavLst>
                                        <p:tav tm="0">
                                          <p:val>
                                            <p:strVal val="#ppt_w*0.70"/>
                                          </p:val>
                                        </p:tav>
                                        <p:tav tm="100000">
                                          <p:val>
                                            <p:strVal val="#ppt_w"/>
                                          </p:val>
                                        </p:tav>
                                      </p:tavLst>
                                    </p:anim>
                                    <p:anim calcmode="lin" valueType="num">
                                      <p:cBhvr>
                                        <p:cTn id="28" dur="1000" fill="hold"/>
                                        <p:tgtEl>
                                          <p:spTgt spid="30734"/>
                                        </p:tgtEl>
                                        <p:attrNameLst>
                                          <p:attrName>ppt_h</p:attrName>
                                        </p:attrNameLst>
                                      </p:cBhvr>
                                      <p:tavLst>
                                        <p:tav tm="0">
                                          <p:val>
                                            <p:strVal val="#ppt_h"/>
                                          </p:val>
                                        </p:tav>
                                        <p:tav tm="100000">
                                          <p:val>
                                            <p:strVal val="#ppt_h"/>
                                          </p:val>
                                        </p:tav>
                                      </p:tavLst>
                                    </p:anim>
                                    <p:animEffect transition="in" filter="fade">
                                      <p:cBhvr>
                                        <p:cTn id="29" dur="1000"/>
                                        <p:tgtEl>
                                          <p:spTgt spid="3073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5" presetClass="entr" presetSubtype="0" fill="hold" nodeType="clickEffect">
                                  <p:stCondLst>
                                    <p:cond delay="0"/>
                                  </p:stCondLst>
                                  <p:childTnLst>
                                    <p:set>
                                      <p:cBhvr>
                                        <p:cTn id="33" dur="1" fill="hold">
                                          <p:stCondLst>
                                            <p:cond delay="0"/>
                                          </p:stCondLst>
                                        </p:cTn>
                                        <p:tgtEl>
                                          <p:spTgt spid="30728"/>
                                        </p:tgtEl>
                                        <p:attrNameLst>
                                          <p:attrName>style.visibility</p:attrName>
                                        </p:attrNameLst>
                                      </p:cBhvr>
                                      <p:to>
                                        <p:strVal val="visible"/>
                                      </p:to>
                                    </p:set>
                                    <p:anim calcmode="lin" valueType="num">
                                      <p:cBhvr>
                                        <p:cTn id="34" dur="1000" fill="hold"/>
                                        <p:tgtEl>
                                          <p:spTgt spid="30728"/>
                                        </p:tgtEl>
                                        <p:attrNameLst>
                                          <p:attrName>ppt_w</p:attrName>
                                        </p:attrNameLst>
                                      </p:cBhvr>
                                      <p:tavLst>
                                        <p:tav tm="0">
                                          <p:val>
                                            <p:strVal val="#ppt_w*0.70"/>
                                          </p:val>
                                        </p:tav>
                                        <p:tav tm="100000">
                                          <p:val>
                                            <p:strVal val="#ppt_w"/>
                                          </p:val>
                                        </p:tav>
                                      </p:tavLst>
                                    </p:anim>
                                    <p:anim calcmode="lin" valueType="num">
                                      <p:cBhvr>
                                        <p:cTn id="35" dur="1000" fill="hold"/>
                                        <p:tgtEl>
                                          <p:spTgt spid="30728"/>
                                        </p:tgtEl>
                                        <p:attrNameLst>
                                          <p:attrName>ppt_h</p:attrName>
                                        </p:attrNameLst>
                                      </p:cBhvr>
                                      <p:tavLst>
                                        <p:tav tm="0">
                                          <p:val>
                                            <p:strVal val="#ppt_h"/>
                                          </p:val>
                                        </p:tav>
                                        <p:tav tm="100000">
                                          <p:val>
                                            <p:strVal val="#ppt_h"/>
                                          </p:val>
                                        </p:tav>
                                      </p:tavLst>
                                    </p:anim>
                                    <p:animEffect transition="in" filter="fade">
                                      <p:cBhvr>
                                        <p:cTn id="36" dur="1000"/>
                                        <p:tgtEl>
                                          <p:spTgt spid="30728"/>
                                        </p:tgtEl>
                                      </p:cBhvr>
                                    </p:animEffect>
                                  </p:childTnLst>
                                </p:cTn>
                              </p:par>
                              <p:par>
                                <p:cTn id="37" presetID="55" presetClass="entr" presetSubtype="0" fill="hold" nodeType="withEffect">
                                  <p:stCondLst>
                                    <p:cond delay="0"/>
                                  </p:stCondLst>
                                  <p:childTnLst>
                                    <p:set>
                                      <p:cBhvr>
                                        <p:cTn id="38" dur="1" fill="hold">
                                          <p:stCondLst>
                                            <p:cond delay="0"/>
                                          </p:stCondLst>
                                        </p:cTn>
                                        <p:tgtEl>
                                          <p:spTgt spid="30727"/>
                                        </p:tgtEl>
                                        <p:attrNameLst>
                                          <p:attrName>style.visibility</p:attrName>
                                        </p:attrNameLst>
                                      </p:cBhvr>
                                      <p:to>
                                        <p:strVal val="visible"/>
                                      </p:to>
                                    </p:set>
                                    <p:anim calcmode="lin" valueType="num">
                                      <p:cBhvr>
                                        <p:cTn id="39" dur="1000" fill="hold"/>
                                        <p:tgtEl>
                                          <p:spTgt spid="30727"/>
                                        </p:tgtEl>
                                        <p:attrNameLst>
                                          <p:attrName>ppt_w</p:attrName>
                                        </p:attrNameLst>
                                      </p:cBhvr>
                                      <p:tavLst>
                                        <p:tav tm="0">
                                          <p:val>
                                            <p:strVal val="#ppt_w*0.70"/>
                                          </p:val>
                                        </p:tav>
                                        <p:tav tm="100000">
                                          <p:val>
                                            <p:strVal val="#ppt_w"/>
                                          </p:val>
                                        </p:tav>
                                      </p:tavLst>
                                    </p:anim>
                                    <p:anim calcmode="lin" valueType="num">
                                      <p:cBhvr>
                                        <p:cTn id="40" dur="1000" fill="hold"/>
                                        <p:tgtEl>
                                          <p:spTgt spid="30727"/>
                                        </p:tgtEl>
                                        <p:attrNameLst>
                                          <p:attrName>ppt_h</p:attrName>
                                        </p:attrNameLst>
                                      </p:cBhvr>
                                      <p:tavLst>
                                        <p:tav tm="0">
                                          <p:val>
                                            <p:strVal val="#ppt_h"/>
                                          </p:val>
                                        </p:tav>
                                        <p:tav tm="100000">
                                          <p:val>
                                            <p:strVal val="#ppt_h"/>
                                          </p:val>
                                        </p:tav>
                                      </p:tavLst>
                                    </p:anim>
                                    <p:animEffect transition="in" filter="fade">
                                      <p:cBhvr>
                                        <p:cTn id="41" dur="1000"/>
                                        <p:tgtEl>
                                          <p:spTgt spid="30727"/>
                                        </p:tgtEl>
                                      </p:cBhvr>
                                    </p:animEffect>
                                  </p:childTnLst>
                                </p:cTn>
                              </p:par>
                              <p:par>
                                <p:cTn id="42" presetID="55" presetClass="entr" presetSubtype="0" fill="hold" nodeType="withEffect">
                                  <p:stCondLst>
                                    <p:cond delay="0"/>
                                  </p:stCondLst>
                                  <p:childTnLst>
                                    <p:set>
                                      <p:cBhvr>
                                        <p:cTn id="43" dur="1" fill="hold">
                                          <p:stCondLst>
                                            <p:cond delay="0"/>
                                          </p:stCondLst>
                                        </p:cTn>
                                        <p:tgtEl>
                                          <p:spTgt spid="30730"/>
                                        </p:tgtEl>
                                        <p:attrNameLst>
                                          <p:attrName>style.visibility</p:attrName>
                                        </p:attrNameLst>
                                      </p:cBhvr>
                                      <p:to>
                                        <p:strVal val="visible"/>
                                      </p:to>
                                    </p:set>
                                    <p:anim calcmode="lin" valueType="num">
                                      <p:cBhvr>
                                        <p:cTn id="44" dur="1000" fill="hold"/>
                                        <p:tgtEl>
                                          <p:spTgt spid="30730"/>
                                        </p:tgtEl>
                                        <p:attrNameLst>
                                          <p:attrName>ppt_w</p:attrName>
                                        </p:attrNameLst>
                                      </p:cBhvr>
                                      <p:tavLst>
                                        <p:tav tm="0">
                                          <p:val>
                                            <p:strVal val="#ppt_w*0.70"/>
                                          </p:val>
                                        </p:tav>
                                        <p:tav tm="100000">
                                          <p:val>
                                            <p:strVal val="#ppt_w"/>
                                          </p:val>
                                        </p:tav>
                                      </p:tavLst>
                                    </p:anim>
                                    <p:anim calcmode="lin" valueType="num">
                                      <p:cBhvr>
                                        <p:cTn id="45" dur="1000" fill="hold"/>
                                        <p:tgtEl>
                                          <p:spTgt spid="30730"/>
                                        </p:tgtEl>
                                        <p:attrNameLst>
                                          <p:attrName>ppt_h</p:attrName>
                                        </p:attrNameLst>
                                      </p:cBhvr>
                                      <p:tavLst>
                                        <p:tav tm="0">
                                          <p:val>
                                            <p:strVal val="#ppt_h"/>
                                          </p:val>
                                        </p:tav>
                                        <p:tav tm="100000">
                                          <p:val>
                                            <p:strVal val="#ppt_h"/>
                                          </p:val>
                                        </p:tav>
                                      </p:tavLst>
                                    </p:anim>
                                    <p:animEffect transition="in" filter="fade">
                                      <p:cBhvr>
                                        <p:cTn id="46" dur="1000"/>
                                        <p:tgtEl>
                                          <p:spTgt spid="30730"/>
                                        </p:tgtEl>
                                      </p:cBhvr>
                                    </p:animEffect>
                                  </p:childTnLst>
                                </p:cTn>
                              </p:par>
                              <p:par>
                                <p:cTn id="47" presetID="55" presetClass="entr" presetSubtype="0" fill="hold" nodeType="withEffect">
                                  <p:stCondLst>
                                    <p:cond delay="0"/>
                                  </p:stCondLst>
                                  <p:childTnLst>
                                    <p:set>
                                      <p:cBhvr>
                                        <p:cTn id="48" dur="1" fill="hold">
                                          <p:stCondLst>
                                            <p:cond delay="0"/>
                                          </p:stCondLst>
                                        </p:cTn>
                                        <p:tgtEl>
                                          <p:spTgt spid="30729"/>
                                        </p:tgtEl>
                                        <p:attrNameLst>
                                          <p:attrName>style.visibility</p:attrName>
                                        </p:attrNameLst>
                                      </p:cBhvr>
                                      <p:to>
                                        <p:strVal val="visible"/>
                                      </p:to>
                                    </p:set>
                                    <p:anim calcmode="lin" valueType="num">
                                      <p:cBhvr>
                                        <p:cTn id="49" dur="1000" fill="hold"/>
                                        <p:tgtEl>
                                          <p:spTgt spid="30729"/>
                                        </p:tgtEl>
                                        <p:attrNameLst>
                                          <p:attrName>ppt_w</p:attrName>
                                        </p:attrNameLst>
                                      </p:cBhvr>
                                      <p:tavLst>
                                        <p:tav tm="0">
                                          <p:val>
                                            <p:strVal val="#ppt_w*0.70"/>
                                          </p:val>
                                        </p:tav>
                                        <p:tav tm="100000">
                                          <p:val>
                                            <p:strVal val="#ppt_w"/>
                                          </p:val>
                                        </p:tav>
                                      </p:tavLst>
                                    </p:anim>
                                    <p:anim calcmode="lin" valueType="num">
                                      <p:cBhvr>
                                        <p:cTn id="50" dur="1000" fill="hold"/>
                                        <p:tgtEl>
                                          <p:spTgt spid="30729"/>
                                        </p:tgtEl>
                                        <p:attrNameLst>
                                          <p:attrName>ppt_h</p:attrName>
                                        </p:attrNameLst>
                                      </p:cBhvr>
                                      <p:tavLst>
                                        <p:tav tm="0">
                                          <p:val>
                                            <p:strVal val="#ppt_h"/>
                                          </p:val>
                                        </p:tav>
                                        <p:tav tm="100000">
                                          <p:val>
                                            <p:strVal val="#ppt_h"/>
                                          </p:val>
                                        </p:tav>
                                      </p:tavLst>
                                    </p:anim>
                                    <p:animEffect transition="in" filter="fade">
                                      <p:cBhvr>
                                        <p:cTn id="51" dur="1000"/>
                                        <p:tgtEl>
                                          <p:spTgt spid="30729"/>
                                        </p:tgtEl>
                                      </p:cBhvr>
                                    </p:animEffect>
                                  </p:childTnLst>
                                </p:cTn>
                              </p:par>
                              <p:par>
                                <p:cTn id="52" presetID="55" presetClass="entr" presetSubtype="0" fill="hold" nodeType="withEffect">
                                  <p:stCondLst>
                                    <p:cond delay="0"/>
                                  </p:stCondLst>
                                  <p:childTnLst>
                                    <p:set>
                                      <p:cBhvr>
                                        <p:cTn id="53" dur="1" fill="hold">
                                          <p:stCondLst>
                                            <p:cond delay="0"/>
                                          </p:stCondLst>
                                        </p:cTn>
                                        <p:tgtEl>
                                          <p:spTgt spid="30731"/>
                                        </p:tgtEl>
                                        <p:attrNameLst>
                                          <p:attrName>style.visibility</p:attrName>
                                        </p:attrNameLst>
                                      </p:cBhvr>
                                      <p:to>
                                        <p:strVal val="visible"/>
                                      </p:to>
                                    </p:set>
                                    <p:anim calcmode="lin" valueType="num">
                                      <p:cBhvr>
                                        <p:cTn id="54" dur="1000" fill="hold"/>
                                        <p:tgtEl>
                                          <p:spTgt spid="30731"/>
                                        </p:tgtEl>
                                        <p:attrNameLst>
                                          <p:attrName>ppt_w</p:attrName>
                                        </p:attrNameLst>
                                      </p:cBhvr>
                                      <p:tavLst>
                                        <p:tav tm="0">
                                          <p:val>
                                            <p:strVal val="#ppt_w*0.70"/>
                                          </p:val>
                                        </p:tav>
                                        <p:tav tm="100000">
                                          <p:val>
                                            <p:strVal val="#ppt_w"/>
                                          </p:val>
                                        </p:tav>
                                      </p:tavLst>
                                    </p:anim>
                                    <p:anim calcmode="lin" valueType="num">
                                      <p:cBhvr>
                                        <p:cTn id="55" dur="1000" fill="hold"/>
                                        <p:tgtEl>
                                          <p:spTgt spid="30731"/>
                                        </p:tgtEl>
                                        <p:attrNameLst>
                                          <p:attrName>ppt_h</p:attrName>
                                        </p:attrNameLst>
                                      </p:cBhvr>
                                      <p:tavLst>
                                        <p:tav tm="0">
                                          <p:val>
                                            <p:strVal val="#ppt_h"/>
                                          </p:val>
                                        </p:tav>
                                        <p:tav tm="100000">
                                          <p:val>
                                            <p:strVal val="#ppt_h"/>
                                          </p:val>
                                        </p:tav>
                                      </p:tavLst>
                                    </p:anim>
                                    <p:animEffect transition="in" filter="fade">
                                      <p:cBhvr>
                                        <p:cTn id="56" dur="1000"/>
                                        <p:tgtEl>
                                          <p:spTgt spid="30731"/>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0740"/>
                                        </p:tgtEl>
                                        <p:attrNameLst>
                                          <p:attrName>style.visibility</p:attrName>
                                        </p:attrNameLst>
                                      </p:cBhvr>
                                      <p:to>
                                        <p:strVal val="visible"/>
                                      </p:to>
                                    </p:set>
                                    <p:anim calcmode="lin" valueType="num">
                                      <p:cBhvr additive="base">
                                        <p:cTn id="61" dur="500" fill="hold"/>
                                        <p:tgtEl>
                                          <p:spTgt spid="30740"/>
                                        </p:tgtEl>
                                        <p:attrNameLst>
                                          <p:attrName>ppt_x</p:attrName>
                                        </p:attrNameLst>
                                      </p:cBhvr>
                                      <p:tavLst>
                                        <p:tav tm="0">
                                          <p:val>
                                            <p:strVal val="#ppt_x"/>
                                          </p:val>
                                        </p:tav>
                                        <p:tav tm="100000">
                                          <p:val>
                                            <p:strVal val="#ppt_x"/>
                                          </p:val>
                                        </p:tav>
                                      </p:tavLst>
                                    </p:anim>
                                    <p:anim calcmode="lin" valueType="num">
                                      <p:cBhvr additive="base">
                                        <p:cTn id="62" dur="500" fill="hold"/>
                                        <p:tgtEl>
                                          <p:spTgt spid="307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a:extLst>
              <a:ext uri="{FF2B5EF4-FFF2-40B4-BE49-F238E27FC236}">
                <a16:creationId xmlns:a16="http://schemas.microsoft.com/office/drawing/2014/main" id="{5AC56461-BD35-4505-9A4E-4B7DA9AE2157}"/>
              </a:ext>
            </a:extLst>
          </p:cNvPr>
          <p:cNvSpPr>
            <a:spLocks noGrp="1" noChangeArrowheads="1"/>
          </p:cNvSpPr>
          <p:nvPr>
            <p:ph type="body" idx="1"/>
          </p:nvPr>
        </p:nvSpPr>
        <p:spPr>
          <a:xfrm>
            <a:off x="457200" y="1600200"/>
            <a:ext cx="8229600" cy="2203450"/>
          </a:xfrm>
        </p:spPr>
        <p:txBody>
          <a:bodyPr/>
          <a:lstStyle/>
          <a:p>
            <a:pPr eaLnBrk="1" hangingPunct="1">
              <a:defRPr/>
            </a:pPr>
            <a:r>
              <a:rPr lang="mk-MK" altLang="LID4096" i="1" dirty="0">
                <a:latin typeface="MAC C Times" pitchFamily="18" charset="0"/>
              </a:rPr>
              <a:t>Правецот на силовите линии во секоја точка од електричното поле е нормален на еквипотенцијалните површини</a:t>
            </a:r>
            <a:r>
              <a:rPr lang="en-US" altLang="LID4096" i="1" dirty="0">
                <a:latin typeface="MAC C Times" pitchFamily="18" charset="0"/>
              </a:rPr>
              <a:t>.</a:t>
            </a:r>
            <a:r>
              <a:rPr lang="en-US" altLang="LID4096" dirty="0"/>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4">
            <a:extLst>
              <a:ext uri="{FF2B5EF4-FFF2-40B4-BE49-F238E27FC236}">
                <a16:creationId xmlns:a16="http://schemas.microsoft.com/office/drawing/2014/main" id="{3DCC258A-3F8D-4C09-A4BB-5A09E8F4E107}"/>
              </a:ext>
            </a:extLst>
          </p:cNvPr>
          <p:cNvSpPr>
            <a:spLocks noChangeArrowheads="1"/>
          </p:cNvSpPr>
          <p:nvPr/>
        </p:nvSpPr>
        <p:spPr bwMode="auto">
          <a:xfrm>
            <a:off x="2660650" y="856348"/>
            <a:ext cx="34639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eaLnBrk="1" hangingPunct="1"/>
            <a:r>
              <a:rPr lang="en-US" altLang="LID4096" sz="3600" dirty="0" err="1"/>
              <a:t>d</a:t>
            </a:r>
            <a:r>
              <a:rPr lang="en-US" altLang="LID4096" sz="3600" i="1" dirty="0" err="1"/>
              <a:t>W</a:t>
            </a:r>
            <a:r>
              <a:rPr lang="en-US" altLang="LID4096" sz="3600" i="1" dirty="0"/>
              <a:t>=Q</a:t>
            </a:r>
            <a:r>
              <a:rPr lang="en-US" altLang="LID4096" sz="3600" baseline="-25000" dirty="0"/>
              <a:t>0</a:t>
            </a:r>
            <a:r>
              <a:rPr lang="en-US" altLang="LID4096" sz="3600" i="1" dirty="0"/>
              <a:t>(</a:t>
            </a:r>
            <a:r>
              <a:rPr lang="en-US" altLang="LID4096" sz="3600" i="1" dirty="0">
                <a:sym typeface="Symbol" panose="05050102010706020507" pitchFamily="18" charset="2"/>
              </a:rPr>
              <a:t></a:t>
            </a:r>
            <a:r>
              <a:rPr lang="en-US" altLang="LID4096" sz="3600" baseline="-25000" dirty="0">
                <a:latin typeface="Times New Roman" panose="02020603050405020304" pitchFamily="18" charset="0"/>
              </a:rPr>
              <a:t>1</a:t>
            </a:r>
            <a:r>
              <a:rPr lang="en-US" altLang="LID4096" sz="3600" i="1" dirty="0">
                <a:sym typeface="Symbol" panose="05050102010706020507" pitchFamily="18" charset="2"/>
              </a:rPr>
              <a:t>-</a:t>
            </a:r>
            <a:r>
              <a:rPr lang="en-US" altLang="LID4096" sz="3600" baseline="-25000" dirty="0"/>
              <a:t>2</a:t>
            </a:r>
            <a:r>
              <a:rPr lang="en-US" altLang="LID4096" sz="3600" i="1" dirty="0">
                <a:sym typeface="Symbol" panose="05050102010706020507" pitchFamily="18" charset="2"/>
              </a:rPr>
              <a:t>)</a:t>
            </a:r>
          </a:p>
        </p:txBody>
      </p:sp>
      <p:sp>
        <p:nvSpPr>
          <p:cNvPr id="24579" name="Text Box 5">
            <a:extLst>
              <a:ext uri="{FF2B5EF4-FFF2-40B4-BE49-F238E27FC236}">
                <a16:creationId xmlns:a16="http://schemas.microsoft.com/office/drawing/2014/main" id="{554706E6-5CB1-49A5-8132-A7DEBE1993D1}"/>
              </a:ext>
            </a:extLst>
          </p:cNvPr>
          <p:cNvSpPr txBox="1">
            <a:spLocks noChangeArrowheads="1"/>
          </p:cNvSpPr>
          <p:nvPr/>
        </p:nvSpPr>
        <p:spPr bwMode="auto">
          <a:xfrm>
            <a:off x="1219200" y="754063"/>
            <a:ext cx="76057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pPr>
              <a:spcBef>
                <a:spcPct val="50000"/>
              </a:spcBef>
            </a:pPr>
            <a:endParaRPr lang="en-GB" altLang="LID4096"/>
          </a:p>
        </p:txBody>
      </p:sp>
      <p:pic>
        <p:nvPicPr>
          <p:cNvPr id="32775" name="Picture 7">
            <a:extLst>
              <a:ext uri="{FF2B5EF4-FFF2-40B4-BE49-F238E27FC236}">
                <a16:creationId xmlns:a16="http://schemas.microsoft.com/office/drawing/2014/main" id="{C037F7BA-061F-419E-A8D0-CF8D168C4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038" y="1806575"/>
            <a:ext cx="4802187" cy="362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9">
            <a:extLst>
              <a:ext uri="{FF2B5EF4-FFF2-40B4-BE49-F238E27FC236}">
                <a16:creationId xmlns:a16="http://schemas.microsoft.com/office/drawing/2014/main" id="{CC691264-1FE3-4A92-9BD9-8C5E1BF5CEED}"/>
              </a:ext>
            </a:extLst>
          </p:cNvPr>
          <p:cNvSpPr>
            <a:spLocks noChangeArrowheads="1"/>
          </p:cNvSpPr>
          <p:nvPr/>
        </p:nvSpPr>
        <p:spPr bwMode="auto">
          <a:xfrm>
            <a:off x="0" y="23288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32776" name="Object 8">
            <a:extLst>
              <a:ext uri="{FF2B5EF4-FFF2-40B4-BE49-F238E27FC236}">
                <a16:creationId xmlns:a16="http://schemas.microsoft.com/office/drawing/2014/main" id="{C731B47A-E2B7-42BE-88B4-2A06404D722F}"/>
              </a:ext>
            </a:extLst>
          </p:cNvPr>
          <p:cNvGraphicFramePr>
            <a:graphicFrameLocks noChangeAspect="1"/>
          </p:cNvGraphicFramePr>
          <p:nvPr/>
        </p:nvGraphicFramePr>
        <p:xfrm>
          <a:off x="5689600" y="1778000"/>
          <a:ext cx="2947988" cy="3622675"/>
        </p:xfrm>
        <a:graphic>
          <a:graphicData uri="http://schemas.openxmlformats.org/presentationml/2006/ole">
            <mc:AlternateContent xmlns:mc="http://schemas.openxmlformats.org/markup-compatibility/2006">
              <mc:Choice xmlns:v="urn:schemas-microsoft-com:vml" Requires="v">
                <p:oleObj spid="_x0000_s24583" name="Picture" r:id="rId4" imgW="1905000" imgH="2324100" progId="Word.Picture.8">
                  <p:embed/>
                </p:oleObj>
              </mc:Choice>
              <mc:Fallback>
                <p:oleObj name="Picture" r:id="rId4" imgW="1905000" imgH="2324100" progId="Word.Picture.8">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9600" y="1778000"/>
                        <a:ext cx="2947988"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dissolve">
                                      <p:cBhvr>
                                        <p:cTn id="7" dur="500"/>
                                        <p:tgtEl>
                                          <p:spTgt spid="327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32775"/>
                                        </p:tgtEl>
                                        <p:attrNameLst>
                                          <p:attrName>style.visibility</p:attrName>
                                        </p:attrNameLst>
                                      </p:cBhvr>
                                      <p:to>
                                        <p:strVal val="visible"/>
                                      </p:to>
                                    </p:set>
                                    <p:anim calcmode="lin" valueType="num">
                                      <p:cBhvr>
                                        <p:cTn id="12" dur="1000" fill="hold"/>
                                        <p:tgtEl>
                                          <p:spTgt spid="32775"/>
                                        </p:tgtEl>
                                        <p:attrNameLst>
                                          <p:attrName>ppt_w</p:attrName>
                                        </p:attrNameLst>
                                      </p:cBhvr>
                                      <p:tavLst>
                                        <p:tav tm="0">
                                          <p:val>
                                            <p:strVal val="#ppt_w*0.70"/>
                                          </p:val>
                                        </p:tav>
                                        <p:tav tm="100000">
                                          <p:val>
                                            <p:strVal val="#ppt_w"/>
                                          </p:val>
                                        </p:tav>
                                      </p:tavLst>
                                    </p:anim>
                                    <p:anim calcmode="lin" valueType="num">
                                      <p:cBhvr>
                                        <p:cTn id="13" dur="1000" fill="hold"/>
                                        <p:tgtEl>
                                          <p:spTgt spid="32775"/>
                                        </p:tgtEl>
                                        <p:attrNameLst>
                                          <p:attrName>ppt_h</p:attrName>
                                        </p:attrNameLst>
                                      </p:cBhvr>
                                      <p:tavLst>
                                        <p:tav tm="0">
                                          <p:val>
                                            <p:strVal val="#ppt_h"/>
                                          </p:val>
                                        </p:tav>
                                        <p:tav tm="100000">
                                          <p:val>
                                            <p:strVal val="#ppt_h"/>
                                          </p:val>
                                        </p:tav>
                                      </p:tavLst>
                                    </p:anim>
                                    <p:animEffect transition="in" filter="fade">
                                      <p:cBhvr>
                                        <p:cTn id="14" dur="1000"/>
                                        <p:tgtEl>
                                          <p:spTgt spid="3277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32776"/>
                                        </p:tgtEl>
                                        <p:attrNameLst>
                                          <p:attrName>style.visibility</p:attrName>
                                        </p:attrNameLst>
                                      </p:cBhvr>
                                      <p:to>
                                        <p:strVal val="visible"/>
                                      </p:to>
                                    </p:set>
                                    <p:animEffect transition="in" filter="dissolve">
                                      <p:cBhvr>
                                        <p:cTn id="19" dur="500"/>
                                        <p:tgtEl>
                                          <p:spTgt spid="327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BE324922-EFAF-48DB-905B-A3D7BC5AB1AC}"/>
              </a:ext>
            </a:extLst>
          </p:cNvPr>
          <p:cNvSpPr>
            <a:spLocks noGrp="1" noRot="1" noChangeArrowheads="1"/>
          </p:cNvSpPr>
          <p:nvPr>
            <p:ph type="title"/>
          </p:nvPr>
        </p:nvSpPr>
        <p:spPr/>
        <p:txBody>
          <a:bodyPr/>
          <a:lstStyle/>
          <a:p>
            <a:pPr eaLnBrk="1" hangingPunct="1">
              <a:defRPr/>
            </a:pPr>
            <a:r>
              <a:rPr lang="mk-MK" altLang="LID4096" sz="4000" dirty="0">
                <a:latin typeface="MAC C Times" pitchFamily="18" charset="0"/>
              </a:rPr>
              <a:t>Енвипотенцијални површини помеѓу две паралелни спротивно наелектризирани плочи</a:t>
            </a:r>
            <a:endParaRPr lang="en-US" altLang="LID4096" sz="4000" dirty="0">
              <a:latin typeface="MAC C Times" pitchFamily="18" charset="0"/>
            </a:endParaRPr>
          </a:p>
        </p:txBody>
      </p:sp>
      <p:sp>
        <p:nvSpPr>
          <p:cNvPr id="25603" name="Rectangle 5">
            <a:extLst>
              <a:ext uri="{FF2B5EF4-FFF2-40B4-BE49-F238E27FC236}">
                <a16:creationId xmlns:a16="http://schemas.microsoft.com/office/drawing/2014/main" id="{8B979ACB-B1C1-48C6-8B9B-9F097CCA3260}"/>
              </a:ext>
            </a:extLst>
          </p:cNvPr>
          <p:cNvSpPr>
            <a:spLocks noChangeArrowheads="1"/>
          </p:cNvSpPr>
          <p:nvPr/>
        </p:nvSpPr>
        <p:spPr bwMode="auto">
          <a:xfrm>
            <a:off x="0" y="21097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Garamond" panose="02020404030301010803" pitchFamily="18" charset="0"/>
              </a:defRPr>
            </a:lvl1pPr>
            <a:lvl2pPr marL="742950" indent="-285750" algn="ctr">
              <a:defRPr>
                <a:solidFill>
                  <a:schemeClr val="tx1"/>
                </a:solidFill>
                <a:latin typeface="Garamond" panose="02020404030301010803" pitchFamily="18" charset="0"/>
              </a:defRPr>
            </a:lvl2pPr>
            <a:lvl3pPr marL="1143000" indent="-228600" algn="ctr">
              <a:defRPr>
                <a:solidFill>
                  <a:schemeClr val="tx1"/>
                </a:solidFill>
                <a:latin typeface="Garamond" panose="02020404030301010803" pitchFamily="18" charset="0"/>
              </a:defRPr>
            </a:lvl3pPr>
            <a:lvl4pPr marL="1600200" indent="-228600" algn="ctr">
              <a:defRPr>
                <a:solidFill>
                  <a:schemeClr val="tx1"/>
                </a:solidFill>
                <a:latin typeface="Garamond" panose="02020404030301010803" pitchFamily="18" charset="0"/>
              </a:defRPr>
            </a:lvl4pPr>
            <a:lvl5pPr marL="2057400" indent="-228600" algn="ctr">
              <a:defRPr>
                <a:solidFill>
                  <a:schemeClr val="tx1"/>
                </a:solidFill>
                <a:latin typeface="Garamond" panose="02020404030301010803" pitchFamily="18" charset="0"/>
              </a:defRPr>
            </a:lvl5pPr>
            <a:lvl6pPr marL="2514600" indent="-228600" algn="ctr" eaLnBrk="0" fontAlgn="base" hangingPunct="0">
              <a:spcBef>
                <a:spcPct val="0"/>
              </a:spcBef>
              <a:spcAft>
                <a:spcPct val="0"/>
              </a:spcAft>
              <a:defRPr>
                <a:solidFill>
                  <a:schemeClr val="tx1"/>
                </a:solidFill>
                <a:latin typeface="Garamond" panose="02020404030301010803" pitchFamily="18" charset="0"/>
              </a:defRPr>
            </a:lvl6pPr>
            <a:lvl7pPr marL="2971800" indent="-228600" algn="ctr" eaLnBrk="0" fontAlgn="base" hangingPunct="0">
              <a:spcBef>
                <a:spcPct val="0"/>
              </a:spcBef>
              <a:spcAft>
                <a:spcPct val="0"/>
              </a:spcAft>
              <a:defRPr>
                <a:solidFill>
                  <a:schemeClr val="tx1"/>
                </a:solidFill>
                <a:latin typeface="Garamond" panose="02020404030301010803" pitchFamily="18" charset="0"/>
              </a:defRPr>
            </a:lvl7pPr>
            <a:lvl8pPr marL="3429000" indent="-228600" algn="ctr" eaLnBrk="0" fontAlgn="base" hangingPunct="0">
              <a:spcBef>
                <a:spcPct val="0"/>
              </a:spcBef>
              <a:spcAft>
                <a:spcPct val="0"/>
              </a:spcAft>
              <a:defRPr>
                <a:solidFill>
                  <a:schemeClr val="tx1"/>
                </a:solidFill>
                <a:latin typeface="Garamond" panose="02020404030301010803" pitchFamily="18" charset="0"/>
              </a:defRPr>
            </a:lvl8pPr>
            <a:lvl9pPr marL="3886200" indent="-228600" algn="ctr" eaLnBrk="0" fontAlgn="base" hangingPunct="0">
              <a:spcBef>
                <a:spcPct val="0"/>
              </a:spcBef>
              <a:spcAft>
                <a:spcPct val="0"/>
              </a:spcAft>
              <a:defRPr>
                <a:solidFill>
                  <a:schemeClr val="tx1"/>
                </a:solidFill>
                <a:latin typeface="Garamond" panose="02020404030301010803" pitchFamily="18" charset="0"/>
              </a:defRPr>
            </a:lvl9pPr>
          </a:lstStyle>
          <a:p>
            <a:endParaRPr lang="LID4096" altLang="LID4096"/>
          </a:p>
        </p:txBody>
      </p:sp>
      <p:graphicFrame>
        <p:nvGraphicFramePr>
          <p:cNvPr id="25604" name="Object 4">
            <a:extLst>
              <a:ext uri="{FF2B5EF4-FFF2-40B4-BE49-F238E27FC236}">
                <a16:creationId xmlns:a16="http://schemas.microsoft.com/office/drawing/2014/main" id="{6C09F218-8475-4557-A916-8EF8007D3B93}"/>
              </a:ext>
            </a:extLst>
          </p:cNvPr>
          <p:cNvGraphicFramePr>
            <a:graphicFrameLocks noChangeAspect="1"/>
          </p:cNvGraphicFramePr>
          <p:nvPr/>
        </p:nvGraphicFramePr>
        <p:xfrm>
          <a:off x="3643313" y="2225675"/>
          <a:ext cx="2227262" cy="4113213"/>
        </p:xfrm>
        <a:graphic>
          <a:graphicData uri="http://schemas.openxmlformats.org/presentationml/2006/ole">
            <mc:AlternateContent xmlns:mc="http://schemas.openxmlformats.org/markup-compatibility/2006">
              <mc:Choice xmlns:v="urn:schemas-microsoft-com:vml" Requires="v">
                <p:oleObj spid="_x0000_s25605" name="Picture" r:id="rId3" imgW="1530787" imgH="2806102" progId="Word.Picture.8">
                  <p:embed/>
                </p:oleObj>
              </mc:Choice>
              <mc:Fallback>
                <p:oleObj name="Picture" r:id="rId3" imgW="1530787" imgH="2806102"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3313" y="2225675"/>
                        <a:ext cx="2227262" cy="411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LID4096" sz="1800" b="0" i="0" u="none" strike="noStrike" cap="none" normalizeH="0" baseline="0" smtClean="0">
            <a:ln>
              <a:noFill/>
            </a:ln>
            <a:solidFill>
              <a:schemeClr val="tx1"/>
            </a:solidFill>
            <a:effectLst/>
            <a:latin typeface="Garamond" panose="02020404030301010803"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LID4096" sz="1800" b="0" i="0" u="none" strike="noStrike" cap="none" normalizeH="0" baseline="0" smtClean="0">
            <a:ln>
              <a:noFill/>
            </a:ln>
            <a:solidFill>
              <a:schemeClr val="tx1"/>
            </a:solidFill>
            <a:effectLst/>
            <a:latin typeface="Garamond" panose="02020404030301010803"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62FD4D04A410749BF26DC1F6DCB4F79" ma:contentTypeVersion="0" ma:contentTypeDescription="Create a new document." ma:contentTypeScope="" ma:versionID="4c80c43a4dd6131954931227ae3464c7">
  <xsd:schema xmlns:xsd="http://www.w3.org/2001/XMLSchema" xmlns:xs="http://www.w3.org/2001/XMLSchema" xmlns:p="http://schemas.microsoft.com/office/2006/metadata/properties" targetNamespace="http://schemas.microsoft.com/office/2006/metadata/properties" ma:root="true" ma:fieldsID="d413257cd9829394d17656a545d5fa4e">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3EC01D-E8AD-43EA-8318-EE6665BF2E81}">
  <ds:schemaRefs>
    <ds:schemaRef ds:uri="http://schemas.microsoft.com/sharepoint/v3/contenttype/forms"/>
  </ds:schemaRefs>
</ds:datastoreItem>
</file>

<file path=customXml/itemProps2.xml><?xml version="1.0" encoding="utf-8"?>
<ds:datastoreItem xmlns:ds="http://schemas.openxmlformats.org/officeDocument/2006/customXml" ds:itemID="{EB5FEE8E-03E0-4CF4-82BD-691C8789CE8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C603A7A7-6888-4A73-A11F-8B92E60A55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Stream</Template>
  <TotalTime>328</TotalTime>
  <Words>739</Words>
  <Application>Microsoft Office PowerPoint</Application>
  <PresentationFormat>On-screen Show (4:3)</PresentationFormat>
  <Paragraphs>67</Paragraphs>
  <Slides>23</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23</vt:i4>
      </vt:variant>
    </vt:vector>
  </HeadingPairs>
  <TitlesOfParts>
    <vt:vector size="33" baseType="lpstr">
      <vt:lpstr>Garamond</vt:lpstr>
      <vt:lpstr>Arial</vt:lpstr>
      <vt:lpstr>Wingdings</vt:lpstr>
      <vt:lpstr>Calibri</vt:lpstr>
      <vt:lpstr>MAC C Times</vt:lpstr>
      <vt:lpstr>Symbol</vt:lpstr>
      <vt:lpstr>Times New Roman</vt:lpstr>
      <vt:lpstr>Stream</vt:lpstr>
      <vt:lpstr>Microsoft Equation 3.0</vt:lpstr>
      <vt:lpstr>Microsoft Word Picture</vt:lpstr>
      <vt:lpstr>3. Електричен потенцијал</vt:lpstr>
      <vt:lpstr>3.1. Работа во електростатско поле</vt:lpstr>
      <vt:lpstr>PowerPoint Presentation</vt:lpstr>
      <vt:lpstr>PowerPoint Presentation</vt:lpstr>
      <vt:lpstr>PowerPoint Presentation</vt:lpstr>
      <vt:lpstr>PowerPoint Presentation</vt:lpstr>
      <vt:lpstr>PowerPoint Presentation</vt:lpstr>
      <vt:lpstr>PowerPoint Presentation</vt:lpstr>
      <vt:lpstr>Последица</vt:lpstr>
      <vt:lpstr>3.1.1 Потенцијална енергија во пле на Кулонова сила</vt:lpstr>
      <vt:lpstr>PowerPoint Presentation</vt:lpstr>
      <vt:lpstr>PowerPoint Presentation</vt:lpstr>
      <vt:lpstr>3.2. Електричен потенцијал Електричен напон</vt:lpstr>
      <vt:lpstr>Ако Qo се поместува од точка со потенцијал 1 во точка со потенцијал 2, тој притоа врши работа за сметка на намалување на потенцијалната енергија </vt:lpstr>
      <vt:lpstr>Електричен потенцијал на полнеж Q,  во точка која е на растојание r од него:</vt:lpstr>
      <vt:lpstr>Работата на силите на полето може да се запише и како:</vt:lpstr>
      <vt:lpstr>Ако пробниот полнеж Q0  од некоја произволна точка се пренесува до бескрајност (во која потенцијалот = 0), тогаш</vt:lpstr>
      <vt:lpstr>единиca 1 V</vt:lpstr>
      <vt:lpstr>Напон V</vt:lpstr>
      <vt:lpstr>3.3. Еквипотенцијални површини</vt:lpstr>
      <vt:lpstr>PowerPoint Presentation</vt:lpstr>
      <vt:lpstr>PowerPoint Presentation</vt:lpstr>
      <vt:lpstr>Енвипотенцијални површини помеѓу две паралелни спротивно наелектризирани плочи</vt:lpstr>
    </vt:vector>
  </TitlesOfParts>
  <Company>my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 ELEKTRI^EN  POTENCIJAL</dc:title>
  <dc:creator>Customer</dc:creator>
  <cp:lastModifiedBy>Mimoza Mimoza</cp:lastModifiedBy>
  <cp:revision>98</cp:revision>
  <dcterms:created xsi:type="dcterms:W3CDTF">2007-03-11T21:56:25Z</dcterms:created>
  <dcterms:modified xsi:type="dcterms:W3CDTF">2021-10-27T06:09:16Z</dcterms:modified>
</cp:coreProperties>
</file>