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1" r:id="rId1"/>
  </p:sldMasterIdLst>
  <p:notesMasterIdLst>
    <p:notesMasterId r:id="rId41"/>
  </p:notesMasterIdLst>
  <p:handoutMasterIdLst>
    <p:handoutMasterId r:id="rId42"/>
  </p:handoutMasterIdLst>
  <p:sldIdLst>
    <p:sldId id="256" r:id="rId2"/>
    <p:sldId id="257" r:id="rId3"/>
    <p:sldId id="258" r:id="rId4"/>
    <p:sldId id="259" r:id="rId5"/>
    <p:sldId id="264" r:id="rId6"/>
    <p:sldId id="265" r:id="rId7"/>
    <p:sldId id="266" r:id="rId8"/>
    <p:sldId id="267" r:id="rId9"/>
    <p:sldId id="268" r:id="rId10"/>
    <p:sldId id="271" r:id="rId11"/>
    <p:sldId id="273" r:id="rId12"/>
    <p:sldId id="269" r:id="rId13"/>
    <p:sldId id="272" r:id="rId14"/>
    <p:sldId id="274" r:id="rId15"/>
    <p:sldId id="275" r:id="rId16"/>
    <p:sldId id="276" r:id="rId17"/>
    <p:sldId id="304" r:id="rId18"/>
    <p:sldId id="305" r:id="rId19"/>
    <p:sldId id="303" r:id="rId20"/>
    <p:sldId id="277" r:id="rId21"/>
    <p:sldId id="280" r:id="rId22"/>
    <p:sldId id="283" r:id="rId23"/>
    <p:sldId id="284" r:id="rId24"/>
    <p:sldId id="285" r:id="rId25"/>
    <p:sldId id="292" r:id="rId26"/>
    <p:sldId id="286" r:id="rId27"/>
    <p:sldId id="278" r:id="rId28"/>
    <p:sldId id="287" r:id="rId29"/>
    <p:sldId id="293" r:id="rId30"/>
    <p:sldId id="300" r:id="rId31"/>
    <p:sldId id="301" r:id="rId32"/>
    <p:sldId id="279" r:id="rId33"/>
    <p:sldId id="288" r:id="rId34"/>
    <p:sldId id="289" r:id="rId35"/>
    <p:sldId id="290" r:id="rId36"/>
    <p:sldId id="291" r:id="rId37"/>
    <p:sldId id="260" r:id="rId38"/>
    <p:sldId id="295" r:id="rId39"/>
    <p:sldId id="302" r:id="rId40"/>
  </p:sldIdLst>
  <p:sldSz cx="9144000" cy="6858000" type="screen4x3"/>
  <p:notesSz cx="6797675" cy="9926638"/>
  <p:defaultTextStyle>
    <a:defPPr>
      <a:defRPr lang="en-US"/>
    </a:defPPr>
    <a:lvl1pPr algn="l" rtl="0" eaLnBrk="0" fontAlgn="base" hangingPunct="0">
      <a:spcBef>
        <a:spcPct val="0"/>
      </a:spcBef>
      <a:spcAft>
        <a:spcPct val="0"/>
      </a:spcAft>
      <a:defRPr kern="1200">
        <a:solidFill>
          <a:schemeClr val="tx1"/>
        </a:solidFill>
        <a:latin typeface="M_Swiss" pitchFamily="34" charset="0"/>
        <a:ea typeface="+mn-ea"/>
        <a:cs typeface="+mn-cs"/>
      </a:defRPr>
    </a:lvl1pPr>
    <a:lvl2pPr marL="457200" algn="l" rtl="0" eaLnBrk="0" fontAlgn="base" hangingPunct="0">
      <a:spcBef>
        <a:spcPct val="0"/>
      </a:spcBef>
      <a:spcAft>
        <a:spcPct val="0"/>
      </a:spcAft>
      <a:defRPr kern="1200">
        <a:solidFill>
          <a:schemeClr val="tx1"/>
        </a:solidFill>
        <a:latin typeface="M_Swiss" pitchFamily="34" charset="0"/>
        <a:ea typeface="+mn-ea"/>
        <a:cs typeface="+mn-cs"/>
      </a:defRPr>
    </a:lvl2pPr>
    <a:lvl3pPr marL="914400" algn="l" rtl="0" eaLnBrk="0" fontAlgn="base" hangingPunct="0">
      <a:spcBef>
        <a:spcPct val="0"/>
      </a:spcBef>
      <a:spcAft>
        <a:spcPct val="0"/>
      </a:spcAft>
      <a:defRPr kern="1200">
        <a:solidFill>
          <a:schemeClr val="tx1"/>
        </a:solidFill>
        <a:latin typeface="M_Swiss" pitchFamily="34" charset="0"/>
        <a:ea typeface="+mn-ea"/>
        <a:cs typeface="+mn-cs"/>
      </a:defRPr>
    </a:lvl3pPr>
    <a:lvl4pPr marL="1371600" algn="l" rtl="0" eaLnBrk="0" fontAlgn="base" hangingPunct="0">
      <a:spcBef>
        <a:spcPct val="0"/>
      </a:spcBef>
      <a:spcAft>
        <a:spcPct val="0"/>
      </a:spcAft>
      <a:defRPr kern="1200">
        <a:solidFill>
          <a:schemeClr val="tx1"/>
        </a:solidFill>
        <a:latin typeface="M_Swiss" pitchFamily="34" charset="0"/>
        <a:ea typeface="+mn-ea"/>
        <a:cs typeface="+mn-cs"/>
      </a:defRPr>
    </a:lvl4pPr>
    <a:lvl5pPr marL="1828800" algn="l" rtl="0" eaLnBrk="0" fontAlgn="base" hangingPunct="0">
      <a:spcBef>
        <a:spcPct val="0"/>
      </a:spcBef>
      <a:spcAft>
        <a:spcPct val="0"/>
      </a:spcAft>
      <a:defRPr kern="1200">
        <a:solidFill>
          <a:schemeClr val="tx1"/>
        </a:solidFill>
        <a:latin typeface="M_Swiss" pitchFamily="34" charset="0"/>
        <a:ea typeface="+mn-ea"/>
        <a:cs typeface="+mn-cs"/>
      </a:defRPr>
    </a:lvl5pPr>
    <a:lvl6pPr marL="2286000" algn="l" defTabSz="914400" rtl="0" eaLnBrk="1" latinLnBrk="0" hangingPunct="1">
      <a:defRPr kern="1200">
        <a:solidFill>
          <a:schemeClr val="tx1"/>
        </a:solidFill>
        <a:latin typeface="M_Swiss" pitchFamily="34" charset="0"/>
        <a:ea typeface="+mn-ea"/>
        <a:cs typeface="+mn-cs"/>
      </a:defRPr>
    </a:lvl6pPr>
    <a:lvl7pPr marL="2743200" algn="l" defTabSz="914400" rtl="0" eaLnBrk="1" latinLnBrk="0" hangingPunct="1">
      <a:defRPr kern="1200">
        <a:solidFill>
          <a:schemeClr val="tx1"/>
        </a:solidFill>
        <a:latin typeface="M_Swiss" pitchFamily="34" charset="0"/>
        <a:ea typeface="+mn-ea"/>
        <a:cs typeface="+mn-cs"/>
      </a:defRPr>
    </a:lvl7pPr>
    <a:lvl8pPr marL="3200400" algn="l" defTabSz="914400" rtl="0" eaLnBrk="1" latinLnBrk="0" hangingPunct="1">
      <a:defRPr kern="1200">
        <a:solidFill>
          <a:schemeClr val="tx1"/>
        </a:solidFill>
        <a:latin typeface="M_Swiss" pitchFamily="34" charset="0"/>
        <a:ea typeface="+mn-ea"/>
        <a:cs typeface="+mn-cs"/>
      </a:defRPr>
    </a:lvl8pPr>
    <a:lvl9pPr marL="3657600" algn="l" defTabSz="914400" rtl="0" eaLnBrk="1" latinLnBrk="0" hangingPunct="1">
      <a:defRPr kern="1200">
        <a:solidFill>
          <a:schemeClr val="tx1"/>
        </a:solidFill>
        <a:latin typeface="M_Swiss"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000000"/>
    <a:srgbClr val="C0C0C0"/>
    <a:srgbClr val="B2B2B2"/>
    <a:srgbClr val="FFCC66"/>
    <a:srgbClr val="9966FF"/>
    <a:srgbClr val="CC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145" autoAdjust="0"/>
    <p:restoredTop sz="94660"/>
  </p:normalViewPr>
  <p:slideViewPr>
    <p:cSldViewPr snapToGrid="0">
      <p:cViewPr varScale="1">
        <p:scale>
          <a:sx n="74" d="100"/>
          <a:sy n="74" d="100"/>
        </p:scale>
        <p:origin x="1040" y="6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224"/>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F46B2E1F-2256-425B-8FCE-726D92C03C65}"/>
              </a:ext>
            </a:extLst>
          </p:cNvPr>
          <p:cNvSpPr>
            <a:spLocks noGrp="1" noChangeArrowheads="1"/>
          </p:cNvSpPr>
          <p:nvPr>
            <p:ph type="hdr" sz="quarter"/>
          </p:nvPr>
        </p:nvSpPr>
        <p:spPr bwMode="auto">
          <a:xfrm>
            <a:off x="0" y="0"/>
            <a:ext cx="2946400" cy="495300"/>
          </a:xfrm>
          <a:prstGeom prst="rect">
            <a:avLst/>
          </a:prstGeom>
          <a:noFill/>
          <a:ln w="9525">
            <a:noFill/>
            <a:miter lim="800000"/>
            <a:headEnd/>
            <a:tailEnd/>
          </a:ln>
          <a:effectLst/>
        </p:spPr>
        <p:txBody>
          <a:bodyPr vert="horz" wrap="square" lIns="92994" tIns="46497" rIns="92994" bIns="46497" numCol="1" anchor="t" anchorCtr="0" compatLnSpc="1">
            <a:prstTxWarp prst="textNoShape">
              <a:avLst/>
            </a:prstTxWarp>
          </a:bodyPr>
          <a:lstStyle>
            <a:lvl1pPr eaLnBrk="1" hangingPunct="1">
              <a:defRPr sz="1300">
                <a:latin typeface="Arial" charset="0"/>
              </a:defRPr>
            </a:lvl1pPr>
          </a:lstStyle>
          <a:p>
            <a:pPr>
              <a:defRPr/>
            </a:pPr>
            <a:r>
              <a:rPr lang="ru-RU"/>
              <a:t>ПЕРЗА 113 Заемно дејство со материјата</a:t>
            </a:r>
            <a:endParaRPr lang="en-US"/>
          </a:p>
        </p:txBody>
      </p:sp>
      <p:sp>
        <p:nvSpPr>
          <p:cNvPr id="75779" name="Rectangle 3">
            <a:extLst>
              <a:ext uri="{FF2B5EF4-FFF2-40B4-BE49-F238E27FC236}">
                <a16:creationId xmlns:a16="http://schemas.microsoft.com/office/drawing/2014/main" id="{E086AC82-2D08-49CD-8802-4AADDBAE69E4}"/>
              </a:ext>
            </a:extLst>
          </p:cNvPr>
          <p:cNvSpPr>
            <a:spLocks noGrp="1" noChangeArrowheads="1"/>
          </p:cNvSpPr>
          <p:nvPr>
            <p:ph type="dt" sz="quarter" idx="1"/>
          </p:nvPr>
        </p:nvSpPr>
        <p:spPr bwMode="auto">
          <a:xfrm>
            <a:off x="3849688" y="0"/>
            <a:ext cx="2946400" cy="495300"/>
          </a:xfrm>
          <a:prstGeom prst="rect">
            <a:avLst/>
          </a:prstGeom>
          <a:noFill/>
          <a:ln w="9525">
            <a:noFill/>
            <a:miter lim="800000"/>
            <a:headEnd/>
            <a:tailEnd/>
          </a:ln>
          <a:effectLst/>
        </p:spPr>
        <p:txBody>
          <a:bodyPr vert="horz" wrap="square" lIns="92994" tIns="46497" rIns="92994" bIns="46497" numCol="1" anchor="t" anchorCtr="0" compatLnSpc="1">
            <a:prstTxWarp prst="textNoShape">
              <a:avLst/>
            </a:prstTxWarp>
          </a:bodyPr>
          <a:lstStyle>
            <a:lvl1pPr algn="r" eaLnBrk="1" hangingPunct="1">
              <a:defRPr sz="1300">
                <a:latin typeface="Arial" charset="0"/>
              </a:defRPr>
            </a:lvl1pPr>
          </a:lstStyle>
          <a:p>
            <a:pPr>
              <a:defRPr/>
            </a:pPr>
            <a:endParaRPr lang="en-US"/>
          </a:p>
        </p:txBody>
      </p:sp>
      <p:sp>
        <p:nvSpPr>
          <p:cNvPr id="75780" name="Rectangle 4">
            <a:extLst>
              <a:ext uri="{FF2B5EF4-FFF2-40B4-BE49-F238E27FC236}">
                <a16:creationId xmlns:a16="http://schemas.microsoft.com/office/drawing/2014/main" id="{4E0FAFD7-5296-426B-A8F2-2B3A312C7EB3}"/>
              </a:ext>
            </a:extLst>
          </p:cNvPr>
          <p:cNvSpPr>
            <a:spLocks noGrp="1" noChangeArrowheads="1"/>
          </p:cNvSpPr>
          <p:nvPr>
            <p:ph type="ftr" sz="quarter" idx="2"/>
          </p:nvPr>
        </p:nvSpPr>
        <p:spPr bwMode="auto">
          <a:xfrm>
            <a:off x="0" y="9429750"/>
            <a:ext cx="2946400" cy="495300"/>
          </a:xfrm>
          <a:prstGeom prst="rect">
            <a:avLst/>
          </a:prstGeom>
          <a:noFill/>
          <a:ln w="9525">
            <a:noFill/>
            <a:miter lim="800000"/>
            <a:headEnd/>
            <a:tailEnd/>
          </a:ln>
          <a:effectLst/>
        </p:spPr>
        <p:txBody>
          <a:bodyPr vert="horz" wrap="square" lIns="92994" tIns="46497" rIns="92994" bIns="46497" numCol="1" anchor="b" anchorCtr="0" compatLnSpc="1">
            <a:prstTxWarp prst="textNoShape">
              <a:avLst/>
            </a:prstTxWarp>
          </a:bodyPr>
          <a:lstStyle>
            <a:lvl1pPr eaLnBrk="1" hangingPunct="1">
              <a:defRPr sz="1300">
                <a:latin typeface="Arial" charset="0"/>
              </a:defRPr>
            </a:lvl1pPr>
          </a:lstStyle>
          <a:p>
            <a:pPr>
              <a:defRPr/>
            </a:pPr>
            <a:r>
              <a:rPr lang="mk-MK"/>
              <a:t>Проф. д-р Мимоза Ристова</a:t>
            </a:r>
            <a:endParaRPr lang="en-US"/>
          </a:p>
        </p:txBody>
      </p:sp>
      <p:sp>
        <p:nvSpPr>
          <p:cNvPr id="75781" name="Rectangle 5">
            <a:extLst>
              <a:ext uri="{FF2B5EF4-FFF2-40B4-BE49-F238E27FC236}">
                <a16:creationId xmlns:a16="http://schemas.microsoft.com/office/drawing/2014/main" id="{40B42E32-94C6-45F3-8EA4-9A14737D1C97}"/>
              </a:ext>
            </a:extLst>
          </p:cNvPr>
          <p:cNvSpPr>
            <a:spLocks noGrp="1" noChangeArrowheads="1"/>
          </p:cNvSpPr>
          <p:nvPr>
            <p:ph type="sldNum" sz="quarter" idx="3"/>
          </p:nvPr>
        </p:nvSpPr>
        <p:spPr bwMode="auto">
          <a:xfrm>
            <a:off x="3849688" y="9429750"/>
            <a:ext cx="2946400" cy="495300"/>
          </a:xfrm>
          <a:prstGeom prst="rect">
            <a:avLst/>
          </a:prstGeom>
          <a:noFill/>
          <a:ln w="9525">
            <a:noFill/>
            <a:miter lim="800000"/>
            <a:headEnd/>
            <a:tailEnd/>
          </a:ln>
          <a:effectLst/>
        </p:spPr>
        <p:txBody>
          <a:bodyPr vert="horz" wrap="square" lIns="92994" tIns="46497" rIns="92994" bIns="46497" numCol="1" anchor="b" anchorCtr="0" compatLnSpc="1">
            <a:prstTxWarp prst="textNoShape">
              <a:avLst/>
            </a:prstTxWarp>
          </a:bodyPr>
          <a:lstStyle>
            <a:lvl1pPr algn="r" eaLnBrk="1" hangingPunct="1">
              <a:defRPr sz="1300">
                <a:latin typeface="Arial" panose="020B0604020202020204" pitchFamily="34" charset="0"/>
              </a:defRPr>
            </a:lvl1pPr>
          </a:lstStyle>
          <a:p>
            <a:pPr>
              <a:defRPr/>
            </a:pPr>
            <a:fld id="{628F2A7A-5F3E-4193-8135-BB508B893DB3}" type="slidenum">
              <a:rPr lang="en-US" altLang="LID4096"/>
              <a:pPr>
                <a:defRPr/>
              </a:pPr>
              <a:t>‹#›</a:t>
            </a:fld>
            <a:endParaRPr lang="en-US" altLang="LID4096"/>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8850" name="Rectangle 2">
            <a:extLst>
              <a:ext uri="{FF2B5EF4-FFF2-40B4-BE49-F238E27FC236}">
                <a16:creationId xmlns:a16="http://schemas.microsoft.com/office/drawing/2014/main" id="{3D4F2A53-0AA5-4A45-880F-84E16135583B}"/>
              </a:ext>
            </a:extLst>
          </p:cNvPr>
          <p:cNvSpPr>
            <a:spLocks noGrp="1" noChangeArrowheads="1"/>
          </p:cNvSpPr>
          <p:nvPr>
            <p:ph type="hdr" sz="quarter"/>
          </p:nvPr>
        </p:nvSpPr>
        <p:spPr bwMode="auto">
          <a:xfrm>
            <a:off x="0" y="0"/>
            <a:ext cx="2946400" cy="495300"/>
          </a:xfrm>
          <a:prstGeom prst="rect">
            <a:avLst/>
          </a:prstGeom>
          <a:noFill/>
          <a:ln w="9525">
            <a:noFill/>
            <a:miter lim="800000"/>
            <a:headEnd/>
            <a:tailEnd/>
          </a:ln>
          <a:effectLst/>
        </p:spPr>
        <p:txBody>
          <a:bodyPr vert="horz" wrap="square" lIns="92994" tIns="46497" rIns="92994" bIns="46497" numCol="1" anchor="t" anchorCtr="0" compatLnSpc="1">
            <a:prstTxWarp prst="textNoShape">
              <a:avLst/>
            </a:prstTxWarp>
          </a:bodyPr>
          <a:lstStyle>
            <a:lvl1pPr eaLnBrk="1" hangingPunct="1">
              <a:defRPr sz="1300">
                <a:latin typeface="Arial" charset="0"/>
              </a:defRPr>
            </a:lvl1pPr>
          </a:lstStyle>
          <a:p>
            <a:pPr>
              <a:defRPr/>
            </a:pPr>
            <a:r>
              <a:rPr lang="ru-RU"/>
              <a:t>ПЕРЗА 113 Заемно дејство со материјата</a:t>
            </a:r>
            <a:endParaRPr lang="en-US"/>
          </a:p>
        </p:txBody>
      </p:sp>
      <p:sp>
        <p:nvSpPr>
          <p:cNvPr id="78851" name="Rectangle 3">
            <a:extLst>
              <a:ext uri="{FF2B5EF4-FFF2-40B4-BE49-F238E27FC236}">
                <a16:creationId xmlns:a16="http://schemas.microsoft.com/office/drawing/2014/main" id="{72B8B4A1-F87F-4AA0-B7DF-5DA0DD1059EB}"/>
              </a:ext>
            </a:extLst>
          </p:cNvPr>
          <p:cNvSpPr>
            <a:spLocks noGrp="1" noChangeArrowheads="1"/>
          </p:cNvSpPr>
          <p:nvPr>
            <p:ph type="dt" idx="1"/>
          </p:nvPr>
        </p:nvSpPr>
        <p:spPr bwMode="auto">
          <a:xfrm>
            <a:off x="3849688" y="0"/>
            <a:ext cx="2946400" cy="495300"/>
          </a:xfrm>
          <a:prstGeom prst="rect">
            <a:avLst/>
          </a:prstGeom>
          <a:noFill/>
          <a:ln w="9525">
            <a:noFill/>
            <a:miter lim="800000"/>
            <a:headEnd/>
            <a:tailEnd/>
          </a:ln>
          <a:effectLst/>
        </p:spPr>
        <p:txBody>
          <a:bodyPr vert="horz" wrap="square" lIns="92994" tIns="46497" rIns="92994" bIns="46497" numCol="1" anchor="t" anchorCtr="0" compatLnSpc="1">
            <a:prstTxWarp prst="textNoShape">
              <a:avLst/>
            </a:prstTxWarp>
          </a:bodyPr>
          <a:lstStyle>
            <a:lvl1pPr algn="r" eaLnBrk="1" hangingPunct="1">
              <a:defRPr sz="1300">
                <a:latin typeface="Arial" charset="0"/>
              </a:defRPr>
            </a:lvl1pPr>
          </a:lstStyle>
          <a:p>
            <a:pPr>
              <a:defRPr/>
            </a:pPr>
            <a:endParaRPr lang="en-US"/>
          </a:p>
        </p:txBody>
      </p:sp>
      <p:sp>
        <p:nvSpPr>
          <p:cNvPr id="11268" name="Rectangle 4">
            <a:extLst>
              <a:ext uri="{FF2B5EF4-FFF2-40B4-BE49-F238E27FC236}">
                <a16:creationId xmlns:a16="http://schemas.microsoft.com/office/drawing/2014/main" id="{CF5C831A-E12F-40E3-9C23-590C4EAA3659}"/>
              </a:ext>
            </a:extLst>
          </p:cNvPr>
          <p:cNvSpPr>
            <a:spLocks noGrp="1" noRot="1" noChangeAspect="1" noChangeArrowheads="1" noTextEdit="1"/>
          </p:cNvSpPr>
          <p:nvPr>
            <p:ph type="sldImg" idx="2"/>
          </p:nvPr>
        </p:nvSpPr>
        <p:spPr bwMode="auto">
          <a:xfrm>
            <a:off x="915988" y="742950"/>
            <a:ext cx="4965700" cy="372586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3" name="Rectangle 5">
            <a:extLst>
              <a:ext uri="{FF2B5EF4-FFF2-40B4-BE49-F238E27FC236}">
                <a16:creationId xmlns:a16="http://schemas.microsoft.com/office/drawing/2014/main" id="{6DDB17AB-1DDB-4B8A-B951-FF9BB2204C77}"/>
              </a:ext>
            </a:extLst>
          </p:cNvPr>
          <p:cNvSpPr>
            <a:spLocks noGrp="1" noChangeArrowheads="1"/>
          </p:cNvSpPr>
          <p:nvPr>
            <p:ph type="body" sz="quarter" idx="3"/>
          </p:nvPr>
        </p:nvSpPr>
        <p:spPr bwMode="auto">
          <a:xfrm>
            <a:off x="679450" y="4716463"/>
            <a:ext cx="5438775" cy="4467225"/>
          </a:xfrm>
          <a:prstGeom prst="rect">
            <a:avLst/>
          </a:prstGeom>
          <a:noFill/>
          <a:ln w="9525">
            <a:noFill/>
            <a:miter lim="800000"/>
            <a:headEnd/>
            <a:tailEnd/>
          </a:ln>
          <a:effectLst/>
        </p:spPr>
        <p:txBody>
          <a:bodyPr vert="horz" wrap="square" lIns="92994" tIns="46497" rIns="92994" bIns="46497"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8854" name="Rectangle 6">
            <a:extLst>
              <a:ext uri="{FF2B5EF4-FFF2-40B4-BE49-F238E27FC236}">
                <a16:creationId xmlns:a16="http://schemas.microsoft.com/office/drawing/2014/main" id="{023319C7-B1FA-4496-B758-46E22CEF06C5}"/>
              </a:ext>
            </a:extLst>
          </p:cNvPr>
          <p:cNvSpPr>
            <a:spLocks noGrp="1" noChangeArrowheads="1"/>
          </p:cNvSpPr>
          <p:nvPr>
            <p:ph type="ftr" sz="quarter" idx="4"/>
          </p:nvPr>
        </p:nvSpPr>
        <p:spPr bwMode="auto">
          <a:xfrm>
            <a:off x="0" y="9429750"/>
            <a:ext cx="2946400" cy="495300"/>
          </a:xfrm>
          <a:prstGeom prst="rect">
            <a:avLst/>
          </a:prstGeom>
          <a:noFill/>
          <a:ln w="9525">
            <a:noFill/>
            <a:miter lim="800000"/>
            <a:headEnd/>
            <a:tailEnd/>
          </a:ln>
          <a:effectLst/>
        </p:spPr>
        <p:txBody>
          <a:bodyPr vert="horz" wrap="square" lIns="92994" tIns="46497" rIns="92994" bIns="46497" numCol="1" anchor="b" anchorCtr="0" compatLnSpc="1">
            <a:prstTxWarp prst="textNoShape">
              <a:avLst/>
            </a:prstTxWarp>
          </a:bodyPr>
          <a:lstStyle>
            <a:lvl1pPr eaLnBrk="1" hangingPunct="1">
              <a:defRPr sz="1300">
                <a:latin typeface="Arial" charset="0"/>
              </a:defRPr>
            </a:lvl1pPr>
          </a:lstStyle>
          <a:p>
            <a:pPr>
              <a:defRPr/>
            </a:pPr>
            <a:r>
              <a:rPr lang="mk-MK"/>
              <a:t>Проф. д-р Мимоза Ристова</a:t>
            </a:r>
            <a:endParaRPr lang="en-US"/>
          </a:p>
        </p:txBody>
      </p:sp>
      <p:sp>
        <p:nvSpPr>
          <p:cNvPr id="78855" name="Rectangle 7">
            <a:extLst>
              <a:ext uri="{FF2B5EF4-FFF2-40B4-BE49-F238E27FC236}">
                <a16:creationId xmlns:a16="http://schemas.microsoft.com/office/drawing/2014/main" id="{5E0522CC-C859-4FFF-9F47-7ED1A7EFB502}"/>
              </a:ext>
            </a:extLst>
          </p:cNvPr>
          <p:cNvSpPr>
            <a:spLocks noGrp="1" noChangeArrowheads="1"/>
          </p:cNvSpPr>
          <p:nvPr>
            <p:ph type="sldNum" sz="quarter" idx="5"/>
          </p:nvPr>
        </p:nvSpPr>
        <p:spPr bwMode="auto">
          <a:xfrm>
            <a:off x="3849688" y="9429750"/>
            <a:ext cx="2946400" cy="495300"/>
          </a:xfrm>
          <a:prstGeom prst="rect">
            <a:avLst/>
          </a:prstGeom>
          <a:noFill/>
          <a:ln w="9525">
            <a:noFill/>
            <a:miter lim="800000"/>
            <a:headEnd/>
            <a:tailEnd/>
          </a:ln>
          <a:effectLst/>
        </p:spPr>
        <p:txBody>
          <a:bodyPr vert="horz" wrap="square" lIns="92994" tIns="46497" rIns="92994" bIns="46497" numCol="1" anchor="b" anchorCtr="0" compatLnSpc="1">
            <a:prstTxWarp prst="textNoShape">
              <a:avLst/>
            </a:prstTxWarp>
          </a:bodyPr>
          <a:lstStyle>
            <a:lvl1pPr algn="r" eaLnBrk="1" hangingPunct="1">
              <a:defRPr sz="1300">
                <a:latin typeface="Arial" panose="020B0604020202020204" pitchFamily="34" charset="0"/>
              </a:defRPr>
            </a:lvl1pPr>
          </a:lstStyle>
          <a:p>
            <a:pPr>
              <a:defRPr/>
            </a:pPr>
            <a:fld id="{8C791096-437A-4D32-AB95-624F8D246A64}" type="slidenum">
              <a:rPr lang="en-US" altLang="LID4096"/>
              <a:pPr>
                <a:defRPr/>
              </a:pPr>
              <a:t>‹#›</a:t>
            </a:fld>
            <a:endParaRPr lang="en-US" altLang="LID4096"/>
          </a:p>
        </p:txBody>
      </p:sp>
    </p:spTree>
  </p:cSld>
  <p:clrMap bg1="lt1" tx1="dk1" bg2="lt2" tx2="dk2" accent1="accent1" accent2="accent2" accent3="accent3" accent4="accent4" accent5="accent5" accent6="accent6" hlink="hlink" folHlink="folHlink"/>
  <p:hf dt="0"/>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F6995A6B-4BA8-480B-AD95-709A05571F2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1490ABCE-1754-4DB4-8524-0B771791BDB9}" type="slidenum">
              <a:rPr lang="en-US" altLang="LID4096" smtClean="0">
                <a:latin typeface="Arial" panose="020B0604020202020204" pitchFamily="34" charset="0"/>
              </a:rPr>
              <a:pPr/>
              <a:t>1</a:t>
            </a:fld>
            <a:endParaRPr lang="en-US" altLang="LID4096">
              <a:latin typeface="Arial" panose="020B0604020202020204" pitchFamily="34" charset="0"/>
            </a:endParaRPr>
          </a:p>
        </p:txBody>
      </p:sp>
      <p:sp>
        <p:nvSpPr>
          <p:cNvPr id="14339" name="Rectangle 2">
            <a:extLst>
              <a:ext uri="{FF2B5EF4-FFF2-40B4-BE49-F238E27FC236}">
                <a16:creationId xmlns:a16="http://schemas.microsoft.com/office/drawing/2014/main" id="{970DA01F-F968-455E-B620-B2E870CA8937}"/>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9E36AA1C-06F3-4352-85ED-C13C473A1CD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LID4096">
              <a:latin typeface="Arial" panose="020B0604020202020204" pitchFamily="34" charset="0"/>
            </a:endParaRPr>
          </a:p>
        </p:txBody>
      </p:sp>
      <p:sp>
        <p:nvSpPr>
          <p:cNvPr id="14341" name="Footer Placeholder 4">
            <a:extLst>
              <a:ext uri="{FF2B5EF4-FFF2-40B4-BE49-F238E27FC236}">
                <a16:creationId xmlns:a16="http://schemas.microsoft.com/office/drawing/2014/main" id="{50DD2C39-2219-4E7B-840D-02A9FE899D29}"/>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r>
              <a:rPr lang="mk-MK" altLang="LID4096">
                <a:latin typeface="Arial" panose="020B0604020202020204" pitchFamily="34" charset="0"/>
              </a:rPr>
              <a:t>Проф. д-р Мимоза Ристова</a:t>
            </a:r>
            <a:endParaRPr lang="en-US" altLang="LID4096">
              <a:latin typeface="Arial" panose="020B0604020202020204" pitchFamily="34" charset="0"/>
            </a:endParaRPr>
          </a:p>
        </p:txBody>
      </p:sp>
      <p:sp>
        <p:nvSpPr>
          <p:cNvPr id="14342" name="Header Placeholder 5">
            <a:extLst>
              <a:ext uri="{FF2B5EF4-FFF2-40B4-BE49-F238E27FC236}">
                <a16:creationId xmlns:a16="http://schemas.microsoft.com/office/drawing/2014/main" id="{0ADD1755-697C-481F-99C7-58F96D830360}"/>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r>
              <a:rPr lang="ru-RU" altLang="LID4096">
                <a:latin typeface="Arial" panose="020B0604020202020204" pitchFamily="34" charset="0"/>
              </a:rPr>
              <a:t>ПЕРЗА 113 Заемно дејство со материјата</a:t>
            </a:r>
            <a:endParaRPr lang="en-US" altLang="LID4096">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4.xml"/><Relationship Id="rId4" Type="http://schemas.openxmlformats.org/officeDocument/2006/relationships/image" Target="../media/image1.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ight Triangle 3">
            <a:extLst>
              <a:ext uri="{FF2B5EF4-FFF2-40B4-BE49-F238E27FC236}">
                <a16:creationId xmlns:a16="http://schemas.microsoft.com/office/drawing/2014/main" id="{6CC9AA70-02B4-4A27-89F9-700B0C747E52}"/>
              </a:ext>
            </a:extLst>
          </p:cNvPr>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grpSp>
        <p:nvGrpSpPr>
          <p:cNvPr id="5" name="Group 15">
            <a:extLst>
              <a:ext uri="{FF2B5EF4-FFF2-40B4-BE49-F238E27FC236}">
                <a16:creationId xmlns:a16="http://schemas.microsoft.com/office/drawing/2014/main" id="{3FE43815-B2DC-4030-8AEC-AFF82BD6D797}"/>
              </a:ext>
            </a:extLst>
          </p:cNvPr>
          <p:cNvGrpSpPr>
            <a:grpSpLocks/>
          </p:cNvGrpSpPr>
          <p:nvPr/>
        </p:nvGrpSpPr>
        <p:grpSpPr bwMode="auto">
          <a:xfrm>
            <a:off x="-3175" y="4953000"/>
            <a:ext cx="9147175" cy="1911350"/>
            <a:chOff x="-3765" y="4832896"/>
            <a:chExt cx="9147765" cy="2032192"/>
          </a:xfrm>
        </p:grpSpPr>
        <p:sp>
          <p:nvSpPr>
            <p:cNvPr id="6" name="Freeform 16">
              <a:extLst>
                <a:ext uri="{FF2B5EF4-FFF2-40B4-BE49-F238E27FC236}">
                  <a16:creationId xmlns:a16="http://schemas.microsoft.com/office/drawing/2014/main" id="{D53A67E1-A596-4CA3-BFD7-7800F20303A2}"/>
                </a:ext>
              </a:extLst>
            </p:cNvPr>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7" name="Freeform 18">
              <a:extLst>
                <a:ext uri="{FF2B5EF4-FFF2-40B4-BE49-F238E27FC236}">
                  <a16:creationId xmlns:a16="http://schemas.microsoft.com/office/drawing/2014/main" id="{0FC9D02E-7D11-4760-8097-4FC468157366}"/>
                </a:ext>
              </a:extLst>
            </p:cNvPr>
            <p:cNvSpPr>
              <a:spLocks/>
            </p:cNvSpPr>
            <p:nvPr/>
          </p:nvSpPr>
          <p:spPr bwMode="auto">
            <a:xfrm>
              <a:off x="35926" y="5135025"/>
              <a:ext cx="9108074" cy="838869"/>
            </a:xfrm>
            <a:custGeom>
              <a:avLst/>
              <a:gdLst>
                <a:gd name="T0" fmla="*/ 0 w 5760"/>
                <a:gd name="T1" fmla="*/ 0 h 528"/>
                <a:gd name="T2" fmla="*/ 9108074 w 5760"/>
                <a:gd name="T3" fmla="*/ 0 h 528"/>
                <a:gd name="T4" fmla="*/ 9108074 w 5760"/>
                <a:gd name="T5" fmla="*/ 838869 h 528"/>
                <a:gd name="T6" fmla="*/ 75901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LID4096"/>
            </a:p>
          </p:txBody>
        </p:sp>
        <p:sp>
          <p:nvSpPr>
            <p:cNvPr id="8" name="Freeform 19">
              <a:extLst>
                <a:ext uri="{FF2B5EF4-FFF2-40B4-BE49-F238E27FC236}">
                  <a16:creationId xmlns:a16="http://schemas.microsoft.com/office/drawing/2014/main" id="{89351E54-B9D0-4F6D-9849-13F72B7F55C3}"/>
                </a:ext>
              </a:extLst>
            </p:cNvPr>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cxnSp>
          <p:nvCxnSpPr>
            <p:cNvPr id="10" name="Straight Connector 9">
              <a:extLst>
                <a:ext uri="{FF2B5EF4-FFF2-40B4-BE49-F238E27FC236}">
                  <a16:creationId xmlns:a16="http://schemas.microsoft.com/office/drawing/2014/main" id="{DE6121DF-6C23-464D-8F84-2F2702875EF3}"/>
                </a:ext>
              </a:extLst>
            </p:cNvPr>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itle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a:t>Click to edit Master subtitle style</a:t>
            </a:r>
          </a:p>
        </p:txBody>
      </p:sp>
      <p:sp>
        <p:nvSpPr>
          <p:cNvPr id="11" name="Date Placeholder 29">
            <a:extLst>
              <a:ext uri="{FF2B5EF4-FFF2-40B4-BE49-F238E27FC236}">
                <a16:creationId xmlns:a16="http://schemas.microsoft.com/office/drawing/2014/main" id="{C0268D49-BAFB-46AF-9FD5-80AFCB7804FD}"/>
              </a:ext>
            </a:extLst>
          </p:cNvPr>
          <p:cNvSpPr>
            <a:spLocks noGrp="1"/>
          </p:cNvSpPr>
          <p:nvPr>
            <p:ph type="dt" sz="half" idx="10"/>
          </p:nvPr>
        </p:nvSpPr>
        <p:spPr/>
        <p:txBody>
          <a:bodyPr/>
          <a:lstStyle>
            <a:lvl1pPr>
              <a:defRPr>
                <a:solidFill>
                  <a:srgbClr val="FFFFFF"/>
                </a:solidFill>
              </a:defRPr>
            </a:lvl1pPr>
            <a:extLst/>
          </a:lstStyle>
          <a:p>
            <a:pPr>
              <a:defRPr/>
            </a:pPr>
            <a:r>
              <a:rPr lang="en-US"/>
              <a:t>M. Ristova, juni 2006</a:t>
            </a:r>
          </a:p>
        </p:txBody>
      </p:sp>
      <p:sp>
        <p:nvSpPr>
          <p:cNvPr id="12" name="Footer Placeholder 18">
            <a:extLst>
              <a:ext uri="{FF2B5EF4-FFF2-40B4-BE49-F238E27FC236}">
                <a16:creationId xmlns:a16="http://schemas.microsoft.com/office/drawing/2014/main" id="{E4700B7F-3715-40CD-9DC8-5D5621E8B094}"/>
              </a:ext>
            </a:extLst>
          </p:cNvPr>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p>
        </p:txBody>
      </p:sp>
      <p:sp>
        <p:nvSpPr>
          <p:cNvPr id="13" name="Slide Number Placeholder 26">
            <a:extLst>
              <a:ext uri="{FF2B5EF4-FFF2-40B4-BE49-F238E27FC236}">
                <a16:creationId xmlns:a16="http://schemas.microsoft.com/office/drawing/2014/main" id="{C15AC463-D59A-4B6C-955E-3CFF959B3EAD}"/>
              </a:ext>
            </a:extLst>
          </p:cNvPr>
          <p:cNvSpPr>
            <a:spLocks noGrp="1"/>
          </p:cNvSpPr>
          <p:nvPr>
            <p:ph type="sldNum" sz="quarter" idx="12"/>
          </p:nvPr>
        </p:nvSpPr>
        <p:spPr/>
        <p:txBody>
          <a:bodyPr/>
          <a:lstStyle>
            <a:lvl1pPr>
              <a:defRPr>
                <a:solidFill>
                  <a:srgbClr val="FFFFFF"/>
                </a:solidFill>
              </a:defRPr>
            </a:lvl1pPr>
          </a:lstStyle>
          <a:p>
            <a:pPr>
              <a:defRPr/>
            </a:pPr>
            <a:fld id="{34C3DFEF-1F8D-4A67-A98B-21ED372ADEA8}" type="slidenum">
              <a:rPr lang="en-US" altLang="LID4096"/>
              <a:pPr>
                <a:defRPr/>
              </a:pPr>
              <a:t>‹#›</a:t>
            </a:fld>
            <a:endParaRPr lang="en-US" altLang="LID4096"/>
          </a:p>
        </p:txBody>
      </p:sp>
    </p:spTree>
    <p:extLst>
      <p:ext uri="{BB962C8B-B14F-4D97-AF65-F5344CB8AC3E}">
        <p14:creationId xmlns:p14="http://schemas.microsoft.com/office/powerpoint/2010/main" val="16060078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p:cNvSpPr>
            <a:spLocks noGrp="1"/>
          </p:cNvSpPr>
          <p:nvPr>
            <p:ph type="title"/>
          </p:nvPr>
        </p:nvSpPr>
        <p:spPr/>
        <p:txBody>
          <a:bodyPr rtlCol="0"/>
          <a:lstStyle/>
          <a:p>
            <a:r>
              <a:rPr lang="en-US"/>
              <a:t>Click to edit Master title style</a:t>
            </a:r>
          </a:p>
        </p:txBody>
      </p:sp>
      <p:sp>
        <p:nvSpPr>
          <p:cNvPr id="4" name="Date Placeholder 9">
            <a:extLst>
              <a:ext uri="{FF2B5EF4-FFF2-40B4-BE49-F238E27FC236}">
                <a16:creationId xmlns:a16="http://schemas.microsoft.com/office/drawing/2014/main" id="{987D4AFE-1C6E-45FC-994A-9D0B395A7CCA}"/>
              </a:ext>
            </a:extLst>
          </p:cNvPr>
          <p:cNvSpPr>
            <a:spLocks noGrp="1"/>
          </p:cNvSpPr>
          <p:nvPr>
            <p:ph type="dt" sz="half" idx="10"/>
          </p:nvPr>
        </p:nvSpPr>
        <p:spPr/>
        <p:txBody>
          <a:bodyPr/>
          <a:lstStyle>
            <a:lvl1pPr>
              <a:defRPr/>
            </a:lvl1pPr>
          </a:lstStyle>
          <a:p>
            <a:pPr>
              <a:defRPr/>
            </a:pPr>
            <a:r>
              <a:rPr lang="en-US"/>
              <a:t>M. Ristova, juni 2006</a:t>
            </a:r>
          </a:p>
        </p:txBody>
      </p:sp>
      <p:sp>
        <p:nvSpPr>
          <p:cNvPr id="5" name="Footer Placeholder 21">
            <a:extLst>
              <a:ext uri="{FF2B5EF4-FFF2-40B4-BE49-F238E27FC236}">
                <a16:creationId xmlns:a16="http://schemas.microsoft.com/office/drawing/2014/main" id="{40AE85CE-0F4E-4CA9-938E-8D130CC4DFB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17">
            <a:extLst>
              <a:ext uri="{FF2B5EF4-FFF2-40B4-BE49-F238E27FC236}">
                <a16:creationId xmlns:a16="http://schemas.microsoft.com/office/drawing/2014/main" id="{43FCCBBE-B795-457E-AE65-A71B12D23553}"/>
              </a:ext>
            </a:extLst>
          </p:cNvPr>
          <p:cNvSpPr>
            <a:spLocks noGrp="1"/>
          </p:cNvSpPr>
          <p:nvPr>
            <p:ph type="sldNum" sz="quarter" idx="12"/>
          </p:nvPr>
        </p:nvSpPr>
        <p:spPr/>
        <p:txBody>
          <a:bodyPr/>
          <a:lstStyle>
            <a:lvl1pPr>
              <a:defRPr/>
            </a:lvl1pPr>
          </a:lstStyle>
          <a:p>
            <a:pPr>
              <a:defRPr/>
            </a:pPr>
            <a:fld id="{6180D6F6-E12C-4CF3-A390-5D33A6AD3D48}" type="slidenum">
              <a:rPr lang="en-US" altLang="LID4096"/>
              <a:pPr>
                <a:defRPr/>
              </a:pPr>
              <a:t>‹#›</a:t>
            </a:fld>
            <a:endParaRPr lang="en-US" altLang="LID4096"/>
          </a:p>
        </p:txBody>
      </p:sp>
    </p:spTree>
    <p:extLst>
      <p:ext uri="{BB962C8B-B14F-4D97-AF65-F5344CB8AC3E}">
        <p14:creationId xmlns:p14="http://schemas.microsoft.com/office/powerpoint/2010/main" val="4158437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Chevron 10">
            <a:extLst>
              <a:ext uri="{FF2B5EF4-FFF2-40B4-BE49-F238E27FC236}">
                <a16:creationId xmlns:a16="http://schemas.microsoft.com/office/drawing/2014/main" id="{3B053B32-9220-496A-86C8-899F9908BB37}"/>
              </a:ext>
            </a:extLst>
          </p:cNvPr>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eaLnBrk="1" hangingPunct="1">
              <a:defRPr/>
            </a:pPr>
            <a:endParaRPr lang="en-US"/>
          </a:p>
        </p:txBody>
      </p:sp>
      <p:sp>
        <p:nvSpPr>
          <p:cNvPr id="5" name="Chevron 15">
            <a:extLst>
              <a:ext uri="{FF2B5EF4-FFF2-40B4-BE49-F238E27FC236}">
                <a16:creationId xmlns:a16="http://schemas.microsoft.com/office/drawing/2014/main" id="{B846D674-612B-43A8-94C5-CADF0EA6FE30}"/>
              </a:ext>
            </a:extLst>
          </p:cNvPr>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eaLnBrk="1" hangingPunct="1">
              <a:defRPr/>
            </a:pPr>
            <a:endParaRPr lang="en-US"/>
          </a:p>
        </p:txBody>
      </p:sp>
      <p:sp>
        <p:nvSpPr>
          <p:cNvPr id="2" name="Title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n-US"/>
              <a:t>Click to edit Master title style</a:t>
            </a:r>
          </a:p>
        </p:txBody>
      </p:sp>
      <p:sp>
        <p:nvSpPr>
          <p:cNvPr id="3" name="Text Placeholder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a:t>Click to edit Master text styles</a:t>
            </a:r>
          </a:p>
        </p:txBody>
      </p:sp>
      <p:sp>
        <p:nvSpPr>
          <p:cNvPr id="6" name="Date Placeholder 3">
            <a:extLst>
              <a:ext uri="{FF2B5EF4-FFF2-40B4-BE49-F238E27FC236}">
                <a16:creationId xmlns:a16="http://schemas.microsoft.com/office/drawing/2014/main" id="{2E0B4720-39DD-4149-88F3-89A12DFD0268}"/>
              </a:ext>
            </a:extLst>
          </p:cNvPr>
          <p:cNvSpPr>
            <a:spLocks noGrp="1"/>
          </p:cNvSpPr>
          <p:nvPr>
            <p:ph type="dt" sz="half" idx="10"/>
          </p:nvPr>
        </p:nvSpPr>
        <p:spPr/>
        <p:txBody>
          <a:bodyPr/>
          <a:lstStyle>
            <a:lvl1pPr>
              <a:defRPr/>
            </a:lvl1pPr>
            <a:extLst/>
          </a:lstStyle>
          <a:p>
            <a:pPr>
              <a:defRPr/>
            </a:pPr>
            <a:r>
              <a:rPr lang="en-US"/>
              <a:t>M. Ristova, juni 2006</a:t>
            </a:r>
          </a:p>
        </p:txBody>
      </p:sp>
      <p:sp>
        <p:nvSpPr>
          <p:cNvPr id="7" name="Footer Placeholder 4">
            <a:extLst>
              <a:ext uri="{FF2B5EF4-FFF2-40B4-BE49-F238E27FC236}">
                <a16:creationId xmlns:a16="http://schemas.microsoft.com/office/drawing/2014/main" id="{C5379608-0E2F-40FD-BA2B-5B745B8CC08E}"/>
              </a:ext>
            </a:extLst>
          </p:cNvPr>
          <p:cNvSpPr>
            <a:spLocks noGrp="1"/>
          </p:cNvSpPr>
          <p:nvPr>
            <p:ph type="ftr" sz="quarter" idx="11"/>
          </p:nvPr>
        </p:nvSpPr>
        <p:spPr/>
        <p:txBody>
          <a:bodyPr/>
          <a:lstStyle>
            <a:lvl1pPr>
              <a:defRPr/>
            </a:lvl1pPr>
            <a:extLst/>
          </a:lstStyle>
          <a:p>
            <a:pPr>
              <a:defRPr/>
            </a:pPr>
            <a:endParaRPr lang="en-US"/>
          </a:p>
        </p:txBody>
      </p:sp>
      <p:sp>
        <p:nvSpPr>
          <p:cNvPr id="8" name="Slide Number Placeholder 5">
            <a:extLst>
              <a:ext uri="{FF2B5EF4-FFF2-40B4-BE49-F238E27FC236}">
                <a16:creationId xmlns:a16="http://schemas.microsoft.com/office/drawing/2014/main" id="{B75300BE-03C2-4773-BC86-1CDAFCE8247D}"/>
              </a:ext>
            </a:extLst>
          </p:cNvPr>
          <p:cNvSpPr>
            <a:spLocks noGrp="1"/>
          </p:cNvSpPr>
          <p:nvPr>
            <p:ph type="sldNum" sz="quarter" idx="12"/>
          </p:nvPr>
        </p:nvSpPr>
        <p:spPr/>
        <p:txBody>
          <a:bodyPr/>
          <a:lstStyle>
            <a:lvl1pPr>
              <a:defRPr/>
            </a:lvl1pPr>
          </a:lstStyle>
          <a:p>
            <a:pPr>
              <a:defRPr/>
            </a:pPr>
            <a:fld id="{3F2D7EFB-FE5E-477E-8FF8-9710FD04AB42}" type="slidenum">
              <a:rPr lang="en-US" altLang="LID4096"/>
              <a:pPr>
                <a:defRPr/>
              </a:pPr>
              <a:t>‹#›</a:t>
            </a:fld>
            <a:endParaRPr lang="en-US" altLang="LID4096"/>
          </a:p>
        </p:txBody>
      </p:sp>
    </p:spTree>
    <p:extLst>
      <p:ext uri="{BB962C8B-B14F-4D97-AF65-F5344CB8AC3E}">
        <p14:creationId xmlns:p14="http://schemas.microsoft.com/office/powerpoint/2010/main" val="359675687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7"/>
          <p:cNvSpPr>
            <a:spLocks noGrp="1"/>
          </p:cNvSpPr>
          <p:nvPr>
            <p:ph type="title"/>
          </p:nvPr>
        </p:nvSpPr>
        <p:spPr/>
        <p:txBody>
          <a:bodyPr rtlCol="0"/>
          <a:lstStyle/>
          <a:p>
            <a:r>
              <a:rPr lang="en-US"/>
              <a:t>Click to edit Master title style</a:t>
            </a:r>
          </a:p>
        </p:txBody>
      </p:sp>
      <p:sp>
        <p:nvSpPr>
          <p:cNvPr id="5" name="Date Placeholder 4">
            <a:extLst>
              <a:ext uri="{FF2B5EF4-FFF2-40B4-BE49-F238E27FC236}">
                <a16:creationId xmlns:a16="http://schemas.microsoft.com/office/drawing/2014/main" id="{5305EEC4-94A1-4D09-986D-A9B996910C31}"/>
              </a:ext>
            </a:extLst>
          </p:cNvPr>
          <p:cNvSpPr>
            <a:spLocks noGrp="1"/>
          </p:cNvSpPr>
          <p:nvPr>
            <p:ph type="dt" sz="half" idx="10"/>
          </p:nvPr>
        </p:nvSpPr>
        <p:spPr/>
        <p:txBody>
          <a:bodyPr/>
          <a:lstStyle>
            <a:lvl1pPr>
              <a:defRPr/>
            </a:lvl1pPr>
            <a:extLst/>
          </a:lstStyle>
          <a:p>
            <a:pPr>
              <a:defRPr/>
            </a:pPr>
            <a:r>
              <a:rPr lang="en-US"/>
              <a:t>M. Ristova, juni 2006</a:t>
            </a:r>
          </a:p>
        </p:txBody>
      </p:sp>
      <p:sp>
        <p:nvSpPr>
          <p:cNvPr id="6" name="Footer Placeholder 5">
            <a:extLst>
              <a:ext uri="{FF2B5EF4-FFF2-40B4-BE49-F238E27FC236}">
                <a16:creationId xmlns:a16="http://schemas.microsoft.com/office/drawing/2014/main" id="{1E674940-F4E4-4374-978B-799CE22E0771}"/>
              </a:ext>
            </a:extLst>
          </p:cNvPr>
          <p:cNvSpPr>
            <a:spLocks noGrp="1"/>
          </p:cNvSpPr>
          <p:nvPr>
            <p:ph type="ftr" sz="quarter" idx="11"/>
          </p:nvPr>
        </p:nvSpPr>
        <p:spPr/>
        <p:txBody>
          <a:bodyPr/>
          <a:lstStyle>
            <a:lvl1pPr>
              <a:defRPr/>
            </a:lvl1pPr>
            <a:extLst/>
          </a:lstStyle>
          <a:p>
            <a:pPr>
              <a:defRPr/>
            </a:pPr>
            <a:endParaRPr lang="en-US"/>
          </a:p>
        </p:txBody>
      </p:sp>
      <p:sp>
        <p:nvSpPr>
          <p:cNvPr id="7" name="Slide Number Placeholder 6">
            <a:extLst>
              <a:ext uri="{FF2B5EF4-FFF2-40B4-BE49-F238E27FC236}">
                <a16:creationId xmlns:a16="http://schemas.microsoft.com/office/drawing/2014/main" id="{108AE6E0-241B-4963-92EC-B92941FB788E}"/>
              </a:ext>
            </a:extLst>
          </p:cNvPr>
          <p:cNvSpPr>
            <a:spLocks noGrp="1"/>
          </p:cNvSpPr>
          <p:nvPr>
            <p:ph type="sldNum" sz="quarter" idx="12"/>
          </p:nvPr>
        </p:nvSpPr>
        <p:spPr/>
        <p:txBody>
          <a:bodyPr/>
          <a:lstStyle>
            <a:lvl1pPr>
              <a:defRPr/>
            </a:lvl1pPr>
          </a:lstStyle>
          <a:p>
            <a:pPr>
              <a:defRPr/>
            </a:pPr>
            <a:fld id="{7DF1753C-C7BB-472A-A01E-E9AF0739C864}" type="slidenum">
              <a:rPr lang="en-US" altLang="LID4096"/>
              <a:pPr>
                <a:defRPr/>
              </a:pPr>
              <a:t>‹#›</a:t>
            </a:fld>
            <a:endParaRPr lang="en-US" altLang="LID4096"/>
          </a:p>
        </p:txBody>
      </p:sp>
    </p:spTree>
    <p:extLst>
      <p:ext uri="{BB962C8B-B14F-4D97-AF65-F5344CB8AC3E}">
        <p14:creationId xmlns:p14="http://schemas.microsoft.com/office/powerpoint/2010/main" val="2414807977"/>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extLst/>
          </a:lstStyle>
          <a:p>
            <a:r>
              <a:rPr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E3CA56E-93E0-49F8-BDE1-C19819B760A6}"/>
              </a:ext>
            </a:extLst>
          </p:cNvPr>
          <p:cNvSpPr>
            <a:spLocks noGrp="1"/>
          </p:cNvSpPr>
          <p:nvPr>
            <p:ph type="dt" sz="half" idx="10"/>
          </p:nvPr>
        </p:nvSpPr>
        <p:spPr/>
        <p:txBody>
          <a:bodyPr/>
          <a:lstStyle>
            <a:lvl1pPr>
              <a:defRPr/>
            </a:lvl1pPr>
            <a:extLst/>
          </a:lstStyle>
          <a:p>
            <a:pPr>
              <a:defRPr/>
            </a:pPr>
            <a:r>
              <a:rPr lang="en-US"/>
              <a:t>M. Ristova, juni 2006</a:t>
            </a:r>
          </a:p>
        </p:txBody>
      </p:sp>
      <p:sp>
        <p:nvSpPr>
          <p:cNvPr id="8" name="Footer Placeholder 7">
            <a:extLst>
              <a:ext uri="{FF2B5EF4-FFF2-40B4-BE49-F238E27FC236}">
                <a16:creationId xmlns:a16="http://schemas.microsoft.com/office/drawing/2014/main" id="{183CB735-C973-42B6-9865-30452640EFA0}"/>
              </a:ext>
            </a:extLst>
          </p:cNvPr>
          <p:cNvSpPr>
            <a:spLocks noGrp="1"/>
          </p:cNvSpPr>
          <p:nvPr>
            <p:ph type="ftr" sz="quarter" idx="11"/>
          </p:nvPr>
        </p:nvSpPr>
        <p:spPr/>
        <p:txBody>
          <a:bodyPr/>
          <a:lstStyle>
            <a:lvl1pPr>
              <a:defRPr/>
            </a:lvl1pPr>
            <a:extLst/>
          </a:lstStyle>
          <a:p>
            <a:pPr>
              <a:defRPr/>
            </a:pPr>
            <a:endParaRPr lang="en-US"/>
          </a:p>
        </p:txBody>
      </p:sp>
      <p:sp>
        <p:nvSpPr>
          <p:cNvPr id="9" name="Slide Number Placeholder 8">
            <a:extLst>
              <a:ext uri="{FF2B5EF4-FFF2-40B4-BE49-F238E27FC236}">
                <a16:creationId xmlns:a16="http://schemas.microsoft.com/office/drawing/2014/main" id="{C81D2A1C-708D-474C-837E-7CADBA96E0DB}"/>
              </a:ext>
            </a:extLst>
          </p:cNvPr>
          <p:cNvSpPr>
            <a:spLocks noGrp="1"/>
          </p:cNvSpPr>
          <p:nvPr>
            <p:ph type="sldNum" sz="quarter" idx="12"/>
          </p:nvPr>
        </p:nvSpPr>
        <p:spPr/>
        <p:txBody>
          <a:bodyPr/>
          <a:lstStyle>
            <a:lvl1pPr>
              <a:defRPr/>
            </a:lvl1pPr>
          </a:lstStyle>
          <a:p>
            <a:pPr>
              <a:defRPr/>
            </a:pPr>
            <a:fld id="{517408DC-2C5F-45B5-BCE3-86CAE7958E1F}" type="slidenum">
              <a:rPr lang="en-US" altLang="LID4096"/>
              <a:pPr>
                <a:defRPr/>
              </a:pPr>
              <a:t>‹#›</a:t>
            </a:fld>
            <a:endParaRPr lang="en-US" altLang="LID4096"/>
          </a:p>
        </p:txBody>
      </p:sp>
    </p:spTree>
    <p:extLst>
      <p:ext uri="{BB962C8B-B14F-4D97-AF65-F5344CB8AC3E}">
        <p14:creationId xmlns:p14="http://schemas.microsoft.com/office/powerpoint/2010/main" val="3044700504"/>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p>
            <a:r>
              <a:rPr lang="en-US"/>
              <a:t>Click to edit Master title style</a:t>
            </a:r>
          </a:p>
        </p:txBody>
      </p:sp>
      <p:sp>
        <p:nvSpPr>
          <p:cNvPr id="3" name="Date Placeholder 2">
            <a:extLst>
              <a:ext uri="{FF2B5EF4-FFF2-40B4-BE49-F238E27FC236}">
                <a16:creationId xmlns:a16="http://schemas.microsoft.com/office/drawing/2014/main" id="{B557CF20-E9BD-4467-86C6-13F158932725}"/>
              </a:ext>
            </a:extLst>
          </p:cNvPr>
          <p:cNvSpPr>
            <a:spLocks noGrp="1"/>
          </p:cNvSpPr>
          <p:nvPr>
            <p:ph type="dt" sz="half" idx="10"/>
          </p:nvPr>
        </p:nvSpPr>
        <p:spPr/>
        <p:txBody>
          <a:bodyPr/>
          <a:lstStyle>
            <a:lvl1pPr>
              <a:defRPr/>
            </a:lvl1pPr>
            <a:extLst/>
          </a:lstStyle>
          <a:p>
            <a:pPr>
              <a:defRPr/>
            </a:pPr>
            <a:r>
              <a:rPr lang="en-US"/>
              <a:t>M. Ristova, juni 2006</a:t>
            </a:r>
          </a:p>
        </p:txBody>
      </p:sp>
      <p:sp>
        <p:nvSpPr>
          <p:cNvPr id="4" name="Footer Placeholder 3">
            <a:extLst>
              <a:ext uri="{FF2B5EF4-FFF2-40B4-BE49-F238E27FC236}">
                <a16:creationId xmlns:a16="http://schemas.microsoft.com/office/drawing/2014/main" id="{E3F5CCD1-E5AC-4119-9BD9-BFD7E436A2AF}"/>
              </a:ext>
            </a:extLst>
          </p:cNvPr>
          <p:cNvSpPr>
            <a:spLocks noGrp="1"/>
          </p:cNvSpPr>
          <p:nvPr>
            <p:ph type="ftr" sz="quarter" idx="11"/>
          </p:nvPr>
        </p:nvSpPr>
        <p:spPr/>
        <p:txBody>
          <a:bodyPr/>
          <a:lstStyle>
            <a:lvl1pPr>
              <a:defRPr/>
            </a:lvl1pPr>
            <a:extLst/>
          </a:lstStyle>
          <a:p>
            <a:pPr>
              <a:defRPr/>
            </a:pPr>
            <a:endParaRPr lang="en-US"/>
          </a:p>
        </p:txBody>
      </p:sp>
      <p:sp>
        <p:nvSpPr>
          <p:cNvPr id="5" name="Slide Number Placeholder 4">
            <a:extLst>
              <a:ext uri="{FF2B5EF4-FFF2-40B4-BE49-F238E27FC236}">
                <a16:creationId xmlns:a16="http://schemas.microsoft.com/office/drawing/2014/main" id="{E66C4E79-2E81-41B3-9793-DB0D3437E7DA}"/>
              </a:ext>
            </a:extLst>
          </p:cNvPr>
          <p:cNvSpPr>
            <a:spLocks noGrp="1"/>
          </p:cNvSpPr>
          <p:nvPr>
            <p:ph type="sldNum" sz="quarter" idx="12"/>
          </p:nvPr>
        </p:nvSpPr>
        <p:spPr/>
        <p:txBody>
          <a:bodyPr/>
          <a:lstStyle>
            <a:lvl1pPr>
              <a:defRPr/>
            </a:lvl1pPr>
          </a:lstStyle>
          <a:p>
            <a:pPr>
              <a:defRPr/>
            </a:pPr>
            <a:fld id="{8C04B701-CE6C-4836-8BC8-BA9CA8A382CF}" type="slidenum">
              <a:rPr lang="en-US" altLang="LID4096"/>
              <a:pPr>
                <a:defRPr/>
              </a:pPr>
              <a:t>‹#›</a:t>
            </a:fld>
            <a:endParaRPr lang="en-US" altLang="LID4096"/>
          </a:p>
        </p:txBody>
      </p:sp>
    </p:spTree>
    <p:extLst>
      <p:ext uri="{BB962C8B-B14F-4D97-AF65-F5344CB8AC3E}">
        <p14:creationId xmlns:p14="http://schemas.microsoft.com/office/powerpoint/2010/main" val="3269580789"/>
      </p:ext>
    </p:extLst>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a:extLst>
              <a:ext uri="{FF2B5EF4-FFF2-40B4-BE49-F238E27FC236}">
                <a16:creationId xmlns:a16="http://schemas.microsoft.com/office/drawing/2014/main" id="{1670A15B-B448-4163-A65D-A73DE2A9E3FC}"/>
              </a:ext>
            </a:extLst>
          </p:cNvPr>
          <p:cNvSpPr>
            <a:spLocks noGrp="1"/>
          </p:cNvSpPr>
          <p:nvPr>
            <p:ph type="dt" sz="half" idx="10"/>
          </p:nvPr>
        </p:nvSpPr>
        <p:spPr/>
        <p:txBody>
          <a:bodyPr/>
          <a:lstStyle>
            <a:lvl1pPr>
              <a:defRPr/>
            </a:lvl1pPr>
          </a:lstStyle>
          <a:p>
            <a:pPr>
              <a:defRPr/>
            </a:pPr>
            <a:r>
              <a:rPr lang="en-US"/>
              <a:t>M. Ristova, juni 2006</a:t>
            </a:r>
          </a:p>
        </p:txBody>
      </p:sp>
      <p:sp>
        <p:nvSpPr>
          <p:cNvPr id="3" name="Footer Placeholder 21">
            <a:extLst>
              <a:ext uri="{FF2B5EF4-FFF2-40B4-BE49-F238E27FC236}">
                <a16:creationId xmlns:a16="http://schemas.microsoft.com/office/drawing/2014/main" id="{8D3EBA74-6A2D-404F-8A92-EA1CF8BDE9E1}"/>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17">
            <a:extLst>
              <a:ext uri="{FF2B5EF4-FFF2-40B4-BE49-F238E27FC236}">
                <a16:creationId xmlns:a16="http://schemas.microsoft.com/office/drawing/2014/main" id="{17B5CB86-C3A7-45DC-AF8B-633200AFE418}"/>
              </a:ext>
            </a:extLst>
          </p:cNvPr>
          <p:cNvSpPr>
            <a:spLocks noGrp="1"/>
          </p:cNvSpPr>
          <p:nvPr>
            <p:ph type="sldNum" sz="quarter" idx="12"/>
          </p:nvPr>
        </p:nvSpPr>
        <p:spPr/>
        <p:txBody>
          <a:bodyPr/>
          <a:lstStyle>
            <a:lvl1pPr>
              <a:defRPr/>
            </a:lvl1pPr>
          </a:lstStyle>
          <a:p>
            <a:pPr>
              <a:defRPr/>
            </a:pPr>
            <a:fld id="{8405E727-8E59-4069-B059-850AED71EDF8}" type="slidenum">
              <a:rPr lang="en-US" altLang="LID4096"/>
              <a:pPr>
                <a:defRPr/>
              </a:pPr>
              <a:t>‹#›</a:t>
            </a:fld>
            <a:endParaRPr lang="en-US" altLang="LID4096"/>
          </a:p>
        </p:txBody>
      </p:sp>
    </p:spTree>
    <p:extLst>
      <p:ext uri="{BB962C8B-B14F-4D97-AF65-F5344CB8AC3E}">
        <p14:creationId xmlns:p14="http://schemas.microsoft.com/office/powerpoint/2010/main" val="18772272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491DE6E-2405-4890-AD1D-2EC076869423}"/>
              </a:ext>
            </a:extLst>
          </p:cNvPr>
          <p:cNvSpPr>
            <a:spLocks noGrp="1"/>
          </p:cNvSpPr>
          <p:nvPr>
            <p:ph type="dt" sz="half" idx="10"/>
          </p:nvPr>
        </p:nvSpPr>
        <p:spPr/>
        <p:txBody>
          <a:bodyPr/>
          <a:lstStyle>
            <a:lvl1pPr>
              <a:defRPr/>
            </a:lvl1pPr>
            <a:extLst/>
          </a:lstStyle>
          <a:p>
            <a:pPr>
              <a:defRPr/>
            </a:pPr>
            <a:r>
              <a:rPr lang="en-US"/>
              <a:t>M. Ristova, juni 2006</a:t>
            </a:r>
          </a:p>
        </p:txBody>
      </p:sp>
      <p:sp>
        <p:nvSpPr>
          <p:cNvPr id="6" name="Footer Placeholder 5">
            <a:extLst>
              <a:ext uri="{FF2B5EF4-FFF2-40B4-BE49-F238E27FC236}">
                <a16:creationId xmlns:a16="http://schemas.microsoft.com/office/drawing/2014/main" id="{59B52799-3015-450C-B385-0B14ADC10114}"/>
              </a:ext>
            </a:extLst>
          </p:cNvPr>
          <p:cNvSpPr>
            <a:spLocks noGrp="1"/>
          </p:cNvSpPr>
          <p:nvPr>
            <p:ph type="ftr" sz="quarter" idx="11"/>
          </p:nvPr>
        </p:nvSpPr>
        <p:spPr/>
        <p:txBody>
          <a:bodyPr/>
          <a:lstStyle>
            <a:lvl1pPr>
              <a:defRPr/>
            </a:lvl1pPr>
            <a:extLst/>
          </a:lstStyle>
          <a:p>
            <a:pPr>
              <a:defRPr/>
            </a:pPr>
            <a:endParaRPr lang="en-US"/>
          </a:p>
        </p:txBody>
      </p:sp>
      <p:sp>
        <p:nvSpPr>
          <p:cNvPr id="7" name="Slide Number Placeholder 6">
            <a:extLst>
              <a:ext uri="{FF2B5EF4-FFF2-40B4-BE49-F238E27FC236}">
                <a16:creationId xmlns:a16="http://schemas.microsoft.com/office/drawing/2014/main" id="{DDF02075-F49B-4B3F-8A7A-10EBCA611C05}"/>
              </a:ext>
            </a:extLst>
          </p:cNvPr>
          <p:cNvSpPr>
            <a:spLocks noGrp="1"/>
          </p:cNvSpPr>
          <p:nvPr>
            <p:ph type="sldNum" sz="quarter" idx="12"/>
          </p:nvPr>
        </p:nvSpPr>
        <p:spPr/>
        <p:txBody>
          <a:bodyPr/>
          <a:lstStyle>
            <a:lvl1pPr>
              <a:defRPr/>
            </a:lvl1pPr>
          </a:lstStyle>
          <a:p>
            <a:pPr>
              <a:defRPr/>
            </a:pPr>
            <a:fld id="{E41C0DA6-8D03-4A85-B9F9-1B68AABC585D}" type="slidenum">
              <a:rPr lang="en-US" altLang="LID4096"/>
              <a:pPr>
                <a:defRPr/>
              </a:pPr>
              <a:t>‹#›</a:t>
            </a:fld>
            <a:endParaRPr lang="en-US" altLang="LID4096"/>
          </a:p>
        </p:txBody>
      </p:sp>
    </p:spTree>
    <p:extLst>
      <p:ext uri="{BB962C8B-B14F-4D97-AF65-F5344CB8AC3E}">
        <p14:creationId xmlns:p14="http://schemas.microsoft.com/office/powerpoint/2010/main" val="1069321161"/>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 name="Freeform 10">
            <a:extLst>
              <a:ext uri="{FF2B5EF4-FFF2-40B4-BE49-F238E27FC236}">
                <a16:creationId xmlns:a16="http://schemas.microsoft.com/office/drawing/2014/main" id="{ACF6A3AF-41B8-47A0-8E3D-4FEC2A2B0707}"/>
              </a:ext>
            </a:extLst>
          </p:cNvPr>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6" name="Freeform 15">
            <a:extLst>
              <a:ext uri="{FF2B5EF4-FFF2-40B4-BE49-F238E27FC236}">
                <a16:creationId xmlns:a16="http://schemas.microsoft.com/office/drawing/2014/main" id="{41D4C866-8A61-44DD-BEBE-7DD8457FCE71}"/>
              </a:ext>
            </a:extLst>
          </p:cNvPr>
          <p:cNvSpPr>
            <a:spLocks/>
          </p:cNvSpPr>
          <p:nvPr/>
        </p:nvSpPr>
        <p:spPr bwMode="auto">
          <a:xfrm>
            <a:off x="-53975" y="5784850"/>
            <a:ext cx="3802063" cy="838200"/>
          </a:xfrm>
          <a:custGeom>
            <a:avLst/>
            <a:gdLst>
              <a:gd name="T0" fmla="*/ 0 w 5760"/>
              <a:gd name="T1" fmla="*/ 0 h 528"/>
              <a:gd name="T2" fmla="*/ 3802063 w 5760"/>
              <a:gd name="T3" fmla="*/ 0 h 528"/>
              <a:gd name="T4" fmla="*/ 3802063 w 5760"/>
              <a:gd name="T5" fmla="*/ 838200 h 528"/>
              <a:gd name="T6" fmla="*/ 31684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817" y="97"/>
                </a:moveTo>
                <a:lnTo>
                  <a:pt x="6408" y="682"/>
                </a:lnTo>
                <a:lnTo>
                  <a:pt x="5232" y="685"/>
                </a:lnTo>
                <a:lnTo>
                  <a:pt x="829" y="101"/>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LID4096"/>
          </a:p>
        </p:txBody>
      </p:sp>
      <p:sp>
        <p:nvSpPr>
          <p:cNvPr id="7" name="Right Triangle 6">
            <a:extLst>
              <a:ext uri="{FF2B5EF4-FFF2-40B4-BE49-F238E27FC236}">
                <a16:creationId xmlns:a16="http://schemas.microsoft.com/office/drawing/2014/main" id="{E3042F51-06CD-4A0D-BCA5-A538AC19C6DD}"/>
              </a:ext>
            </a:extLst>
          </p:cNvPr>
          <p:cNvSpPr>
            <a:spLocks/>
          </p:cNvSpPr>
          <p:nvPr/>
        </p:nvSpPr>
        <p:spPr bwMode="auto">
          <a:xfrm>
            <a:off x="-6042" y="5791253"/>
            <a:ext cx="3402314" cy="1080868"/>
          </a:xfrm>
          <a:prstGeom prst="rtTriangle">
            <a:avLst/>
          </a:prstGeom>
          <a:blipFill>
            <a:blip r:embed="rId4"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cxnSp>
        <p:nvCxnSpPr>
          <p:cNvPr id="8" name="Straight Connector 7">
            <a:extLst>
              <a:ext uri="{FF2B5EF4-FFF2-40B4-BE49-F238E27FC236}">
                <a16:creationId xmlns:a16="http://schemas.microsoft.com/office/drawing/2014/main" id="{AB5E180A-7E62-48AE-AB83-8A75AD7A208C}"/>
              </a:ext>
            </a:extLst>
          </p:cNvPr>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19">
            <a:extLst>
              <a:ext uri="{FF2B5EF4-FFF2-40B4-BE49-F238E27FC236}">
                <a16:creationId xmlns:a16="http://schemas.microsoft.com/office/drawing/2014/main" id="{30CE9894-E295-44DB-BE5B-4F6D7085E310}"/>
              </a:ext>
            </a:extLst>
          </p:cNvPr>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eaLnBrk="1" hangingPunct="1">
              <a:defRPr/>
            </a:pPr>
            <a:endParaRPr lang="en-US"/>
          </a:p>
        </p:txBody>
      </p:sp>
      <p:sp>
        <p:nvSpPr>
          <p:cNvPr id="10" name="Chevron 20">
            <a:extLst>
              <a:ext uri="{FF2B5EF4-FFF2-40B4-BE49-F238E27FC236}">
                <a16:creationId xmlns:a16="http://schemas.microsoft.com/office/drawing/2014/main" id="{DCB01CC5-9499-4D47-B432-B8C3003FC711}"/>
              </a:ext>
            </a:extLst>
          </p:cNvPr>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eaLnBrk="1" hangingPunct="1">
              <a:defRPr/>
            </a:pPr>
            <a:endParaRPr lang="en-US"/>
          </a:p>
        </p:txBody>
      </p:sp>
      <p:sp>
        <p:nvSpPr>
          <p:cNvPr id="4" name="Text Placeholder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n-US" noProof="0"/>
              <a:t>Click icon to add picture</a:t>
            </a:r>
            <a:endParaRPr lang="en-US" noProof="0"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n-US"/>
              <a:t>Click to edit Master title style</a:t>
            </a:r>
          </a:p>
        </p:txBody>
      </p:sp>
      <p:sp>
        <p:nvSpPr>
          <p:cNvPr id="11" name="Date Placeholder 4">
            <a:extLst>
              <a:ext uri="{FF2B5EF4-FFF2-40B4-BE49-F238E27FC236}">
                <a16:creationId xmlns:a16="http://schemas.microsoft.com/office/drawing/2014/main" id="{774B28B3-4F7D-411B-8821-BD97EBA165B3}"/>
              </a:ext>
            </a:extLst>
          </p:cNvPr>
          <p:cNvSpPr>
            <a:spLocks noGrp="1"/>
          </p:cNvSpPr>
          <p:nvPr>
            <p:ph type="dt" sz="half" idx="10"/>
          </p:nvPr>
        </p:nvSpPr>
        <p:spPr/>
        <p:txBody>
          <a:bodyPr/>
          <a:lstStyle>
            <a:lvl1pPr>
              <a:defRPr>
                <a:solidFill>
                  <a:schemeClr val="tx1"/>
                </a:solidFill>
              </a:defRPr>
            </a:lvl1pPr>
            <a:extLst/>
          </a:lstStyle>
          <a:p>
            <a:pPr>
              <a:defRPr/>
            </a:pPr>
            <a:r>
              <a:rPr lang="en-US"/>
              <a:t>M. Ristova, juni 2006</a:t>
            </a:r>
          </a:p>
        </p:txBody>
      </p:sp>
      <p:sp>
        <p:nvSpPr>
          <p:cNvPr id="12" name="Footer Placeholder 5">
            <a:extLst>
              <a:ext uri="{FF2B5EF4-FFF2-40B4-BE49-F238E27FC236}">
                <a16:creationId xmlns:a16="http://schemas.microsoft.com/office/drawing/2014/main" id="{A1F043B8-D186-4644-9A24-6A75584555A8}"/>
              </a:ext>
            </a:extLst>
          </p:cNvPr>
          <p:cNvSpPr>
            <a:spLocks noGrp="1"/>
          </p:cNvSpPr>
          <p:nvPr>
            <p:ph type="ftr" sz="quarter" idx="11"/>
          </p:nvPr>
        </p:nvSpPr>
        <p:spPr/>
        <p:txBody>
          <a:bodyPr/>
          <a:lstStyle>
            <a:lvl1pPr>
              <a:defRPr>
                <a:solidFill>
                  <a:schemeClr val="tx1"/>
                </a:solidFill>
              </a:defRPr>
            </a:lvl1pPr>
            <a:extLst/>
          </a:lstStyle>
          <a:p>
            <a:pPr>
              <a:defRPr/>
            </a:pPr>
            <a:endParaRPr lang="en-US"/>
          </a:p>
        </p:txBody>
      </p:sp>
      <p:sp>
        <p:nvSpPr>
          <p:cNvPr id="13" name="Slide Number Placeholder 6">
            <a:extLst>
              <a:ext uri="{FF2B5EF4-FFF2-40B4-BE49-F238E27FC236}">
                <a16:creationId xmlns:a16="http://schemas.microsoft.com/office/drawing/2014/main" id="{CFCBC940-C486-4CDE-B63B-8B641ABF50A6}"/>
              </a:ext>
            </a:extLst>
          </p:cNvPr>
          <p:cNvSpPr>
            <a:spLocks noGrp="1"/>
          </p:cNvSpPr>
          <p:nvPr>
            <p:ph type="sldNum" sz="quarter" idx="12"/>
          </p:nvPr>
        </p:nvSpPr>
        <p:spPr/>
        <p:txBody>
          <a:bodyPr/>
          <a:lstStyle>
            <a:lvl1pPr>
              <a:defRPr/>
            </a:lvl1pPr>
          </a:lstStyle>
          <a:p>
            <a:pPr>
              <a:defRPr/>
            </a:pPr>
            <a:fld id="{9BC09053-5487-47EB-B275-626DD7AEF90F}" type="slidenum">
              <a:rPr lang="en-US" altLang="LID4096"/>
              <a:pPr>
                <a:defRPr/>
              </a:pPr>
              <a:t>‹#›</a:t>
            </a:fld>
            <a:endParaRPr lang="en-US" altLang="LID4096"/>
          </a:p>
        </p:txBody>
      </p:sp>
    </p:spTree>
    <p:extLst>
      <p:ext uri="{BB962C8B-B14F-4D97-AF65-F5344CB8AC3E}">
        <p14:creationId xmlns:p14="http://schemas.microsoft.com/office/powerpoint/2010/main" val="532798421"/>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a:extLst>
              <a:ext uri="{FF2B5EF4-FFF2-40B4-BE49-F238E27FC236}">
                <a16:creationId xmlns:a16="http://schemas.microsoft.com/office/drawing/2014/main" id="{4E6868E7-3731-472D-8692-9B7D9013EFD0}"/>
              </a:ext>
            </a:extLst>
          </p:cNvPr>
          <p:cNvSpPr>
            <a:spLocks noGrp="1"/>
          </p:cNvSpPr>
          <p:nvPr>
            <p:ph type="dt" sz="half" idx="10"/>
          </p:nvPr>
        </p:nvSpPr>
        <p:spPr/>
        <p:txBody>
          <a:bodyPr/>
          <a:lstStyle>
            <a:lvl1pPr>
              <a:defRPr/>
            </a:lvl1pPr>
          </a:lstStyle>
          <a:p>
            <a:pPr>
              <a:defRPr/>
            </a:pPr>
            <a:r>
              <a:rPr lang="en-US"/>
              <a:t>M. Ristova, juni 2006</a:t>
            </a:r>
          </a:p>
        </p:txBody>
      </p:sp>
      <p:sp>
        <p:nvSpPr>
          <p:cNvPr id="5" name="Footer Placeholder 21">
            <a:extLst>
              <a:ext uri="{FF2B5EF4-FFF2-40B4-BE49-F238E27FC236}">
                <a16:creationId xmlns:a16="http://schemas.microsoft.com/office/drawing/2014/main" id="{E0838C1A-66A4-4B6F-BD78-5073AD2446B1}"/>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17">
            <a:extLst>
              <a:ext uri="{FF2B5EF4-FFF2-40B4-BE49-F238E27FC236}">
                <a16:creationId xmlns:a16="http://schemas.microsoft.com/office/drawing/2014/main" id="{1758972B-80FE-4DFB-BF54-FEBFEE750EA5}"/>
              </a:ext>
            </a:extLst>
          </p:cNvPr>
          <p:cNvSpPr>
            <a:spLocks noGrp="1"/>
          </p:cNvSpPr>
          <p:nvPr>
            <p:ph type="sldNum" sz="quarter" idx="12"/>
          </p:nvPr>
        </p:nvSpPr>
        <p:spPr/>
        <p:txBody>
          <a:bodyPr/>
          <a:lstStyle>
            <a:lvl1pPr>
              <a:defRPr/>
            </a:lvl1pPr>
          </a:lstStyle>
          <a:p>
            <a:pPr>
              <a:defRPr/>
            </a:pPr>
            <a:fld id="{3F84778B-EC3C-4A33-947F-4E9528738CAF}" type="slidenum">
              <a:rPr lang="en-US" altLang="LID4096"/>
              <a:pPr>
                <a:defRPr/>
              </a:pPr>
              <a:t>‹#›</a:t>
            </a:fld>
            <a:endParaRPr lang="en-US" altLang="LID4096"/>
          </a:p>
        </p:txBody>
      </p:sp>
    </p:spTree>
    <p:extLst>
      <p:ext uri="{BB962C8B-B14F-4D97-AF65-F5344CB8AC3E}">
        <p14:creationId xmlns:p14="http://schemas.microsoft.com/office/powerpoint/2010/main" val="2298836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a:extLst>
              <a:ext uri="{FF2B5EF4-FFF2-40B4-BE49-F238E27FC236}">
                <a16:creationId xmlns:a16="http://schemas.microsoft.com/office/drawing/2014/main" id="{B7BECBFD-543E-43D9-94B5-C306541109D6}"/>
              </a:ext>
            </a:extLst>
          </p:cNvPr>
          <p:cNvSpPr>
            <a:spLocks noGrp="1"/>
          </p:cNvSpPr>
          <p:nvPr>
            <p:ph type="dt" sz="half" idx="10"/>
          </p:nvPr>
        </p:nvSpPr>
        <p:spPr/>
        <p:txBody>
          <a:bodyPr/>
          <a:lstStyle>
            <a:lvl1pPr>
              <a:defRPr/>
            </a:lvl1pPr>
          </a:lstStyle>
          <a:p>
            <a:pPr>
              <a:defRPr/>
            </a:pPr>
            <a:r>
              <a:rPr lang="en-US"/>
              <a:t>M. Ristova, juni 2006</a:t>
            </a:r>
          </a:p>
        </p:txBody>
      </p:sp>
      <p:sp>
        <p:nvSpPr>
          <p:cNvPr id="5" name="Footer Placeholder 21">
            <a:extLst>
              <a:ext uri="{FF2B5EF4-FFF2-40B4-BE49-F238E27FC236}">
                <a16:creationId xmlns:a16="http://schemas.microsoft.com/office/drawing/2014/main" id="{232AAA4C-7F03-418D-A8E4-CEA82C0395A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17">
            <a:extLst>
              <a:ext uri="{FF2B5EF4-FFF2-40B4-BE49-F238E27FC236}">
                <a16:creationId xmlns:a16="http://schemas.microsoft.com/office/drawing/2014/main" id="{5DE28745-F18E-4F89-80DD-37419D86FA3A}"/>
              </a:ext>
            </a:extLst>
          </p:cNvPr>
          <p:cNvSpPr>
            <a:spLocks noGrp="1"/>
          </p:cNvSpPr>
          <p:nvPr>
            <p:ph type="sldNum" sz="quarter" idx="12"/>
          </p:nvPr>
        </p:nvSpPr>
        <p:spPr/>
        <p:txBody>
          <a:bodyPr/>
          <a:lstStyle>
            <a:lvl1pPr>
              <a:defRPr/>
            </a:lvl1pPr>
          </a:lstStyle>
          <a:p>
            <a:pPr>
              <a:defRPr/>
            </a:pPr>
            <a:fld id="{7713A182-D86A-41CB-916C-F3A238C9A375}" type="slidenum">
              <a:rPr lang="en-US" altLang="LID4096"/>
              <a:pPr>
                <a:defRPr/>
              </a:pPr>
              <a:t>‹#›</a:t>
            </a:fld>
            <a:endParaRPr lang="en-US" altLang="LID4096"/>
          </a:p>
        </p:txBody>
      </p:sp>
    </p:spTree>
    <p:extLst>
      <p:ext uri="{BB962C8B-B14F-4D97-AF65-F5344CB8AC3E}">
        <p14:creationId xmlns:p14="http://schemas.microsoft.com/office/powerpoint/2010/main" val="16112530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4">
            <a:extLst>
              <a:ext uri="{FF2B5EF4-FFF2-40B4-BE49-F238E27FC236}">
                <a16:creationId xmlns:a16="http://schemas.microsoft.com/office/drawing/2014/main" id="{77C79BFC-5E8E-4508-9454-58E7554754DE}"/>
              </a:ext>
            </a:extLst>
          </p:cNvPr>
          <p:cNvSpPr>
            <a:spLocks noGrp="1" noChangeArrowheads="1"/>
          </p:cNvSpPr>
          <p:nvPr>
            <p:ph type="dt" sz="half" idx="10"/>
          </p:nvPr>
        </p:nvSpPr>
        <p:spPr/>
        <p:txBody>
          <a:bodyPr/>
          <a:lstStyle>
            <a:lvl1pPr>
              <a:defRPr/>
            </a:lvl1pPr>
          </a:lstStyle>
          <a:p>
            <a:pPr>
              <a:defRPr/>
            </a:pPr>
            <a:r>
              <a:rPr lang="en-US"/>
              <a:t>M. Ristova, juni 2006</a:t>
            </a:r>
          </a:p>
        </p:txBody>
      </p:sp>
      <p:sp>
        <p:nvSpPr>
          <p:cNvPr id="6" name="Rectangle 25">
            <a:extLst>
              <a:ext uri="{FF2B5EF4-FFF2-40B4-BE49-F238E27FC236}">
                <a16:creationId xmlns:a16="http://schemas.microsoft.com/office/drawing/2014/main" id="{7265A371-DFBE-4E20-BDEB-B185D252E6A5}"/>
              </a:ext>
            </a:extLst>
          </p:cNvPr>
          <p:cNvSpPr>
            <a:spLocks noGrp="1" noChangeArrowheads="1"/>
          </p:cNvSpPr>
          <p:nvPr>
            <p:ph type="ftr" sz="quarter" idx="11"/>
          </p:nvPr>
        </p:nvSpPr>
        <p:spPr/>
        <p:txBody>
          <a:bodyPr/>
          <a:lstStyle>
            <a:lvl1pPr>
              <a:defRPr/>
            </a:lvl1pPr>
          </a:lstStyle>
          <a:p>
            <a:pPr>
              <a:defRPr/>
            </a:pPr>
            <a:endParaRPr lang="en-US"/>
          </a:p>
        </p:txBody>
      </p:sp>
      <p:sp>
        <p:nvSpPr>
          <p:cNvPr id="7" name="Rectangle 26">
            <a:extLst>
              <a:ext uri="{FF2B5EF4-FFF2-40B4-BE49-F238E27FC236}">
                <a16:creationId xmlns:a16="http://schemas.microsoft.com/office/drawing/2014/main" id="{813440CC-0A60-4D31-BF10-6A1359A82AD6}"/>
              </a:ext>
            </a:extLst>
          </p:cNvPr>
          <p:cNvSpPr>
            <a:spLocks noGrp="1" noChangeArrowheads="1"/>
          </p:cNvSpPr>
          <p:nvPr>
            <p:ph type="sldNum" sz="quarter" idx="12"/>
          </p:nvPr>
        </p:nvSpPr>
        <p:spPr/>
        <p:txBody>
          <a:bodyPr/>
          <a:lstStyle>
            <a:lvl1pPr>
              <a:defRPr/>
            </a:lvl1pPr>
          </a:lstStyle>
          <a:p>
            <a:pPr>
              <a:defRPr/>
            </a:pPr>
            <a:fld id="{5A23EF37-2236-43A7-A86C-F2651CB4F76D}" type="slidenum">
              <a:rPr lang="en-US" altLang="LID4096"/>
              <a:pPr>
                <a:defRPr/>
              </a:pPr>
              <a:t>‹#›</a:t>
            </a:fld>
            <a:endParaRPr lang="en-US" altLang="LID4096"/>
          </a:p>
        </p:txBody>
      </p:sp>
    </p:spTree>
    <p:extLst>
      <p:ext uri="{BB962C8B-B14F-4D97-AF65-F5344CB8AC3E}">
        <p14:creationId xmlns:p14="http://schemas.microsoft.com/office/powerpoint/2010/main" val="14144284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r>
              <a:rPr lang="en-US"/>
              <a:t>Click to edit Master title style</a:t>
            </a:r>
          </a:p>
        </p:txBody>
      </p:sp>
      <p:sp>
        <p:nvSpPr>
          <p:cNvPr id="3" name="Table Placeholder 2"/>
          <p:cNvSpPr>
            <a:spLocks noGrp="1"/>
          </p:cNvSpPr>
          <p:nvPr>
            <p:ph type="tbl" idx="1"/>
          </p:nvPr>
        </p:nvSpPr>
        <p:spPr>
          <a:xfrm>
            <a:off x="457200" y="1600200"/>
            <a:ext cx="8229600" cy="4495800"/>
          </a:xfrm>
        </p:spPr>
        <p:txBody>
          <a:bodyPr>
            <a:normAutofit/>
          </a:bodyPr>
          <a:lstStyle/>
          <a:p>
            <a:pPr lvl="0"/>
            <a:endParaRPr lang="en-US" noProof="0"/>
          </a:p>
        </p:txBody>
      </p:sp>
      <p:sp>
        <p:nvSpPr>
          <p:cNvPr id="4" name="Rectangle 24">
            <a:extLst>
              <a:ext uri="{FF2B5EF4-FFF2-40B4-BE49-F238E27FC236}">
                <a16:creationId xmlns:a16="http://schemas.microsoft.com/office/drawing/2014/main" id="{B3B874B1-73F7-4854-8D31-87FCBEE50BC4}"/>
              </a:ext>
            </a:extLst>
          </p:cNvPr>
          <p:cNvSpPr>
            <a:spLocks noGrp="1" noChangeArrowheads="1"/>
          </p:cNvSpPr>
          <p:nvPr>
            <p:ph type="dt" sz="half" idx="10"/>
          </p:nvPr>
        </p:nvSpPr>
        <p:spPr/>
        <p:txBody>
          <a:bodyPr/>
          <a:lstStyle>
            <a:lvl1pPr>
              <a:defRPr/>
            </a:lvl1pPr>
          </a:lstStyle>
          <a:p>
            <a:pPr>
              <a:defRPr/>
            </a:pPr>
            <a:r>
              <a:rPr lang="en-US"/>
              <a:t>M. Ristova, juni 2006</a:t>
            </a:r>
          </a:p>
        </p:txBody>
      </p:sp>
      <p:sp>
        <p:nvSpPr>
          <p:cNvPr id="5" name="Rectangle 25">
            <a:extLst>
              <a:ext uri="{FF2B5EF4-FFF2-40B4-BE49-F238E27FC236}">
                <a16:creationId xmlns:a16="http://schemas.microsoft.com/office/drawing/2014/main" id="{3D3F8AE0-743A-4EE4-8D74-E1C3B4187154}"/>
              </a:ext>
            </a:extLst>
          </p:cNvPr>
          <p:cNvSpPr>
            <a:spLocks noGrp="1" noChangeArrowheads="1"/>
          </p:cNvSpPr>
          <p:nvPr>
            <p:ph type="ftr" sz="quarter" idx="11"/>
          </p:nvPr>
        </p:nvSpPr>
        <p:spPr/>
        <p:txBody>
          <a:bodyPr/>
          <a:lstStyle>
            <a:lvl1pPr>
              <a:defRPr/>
            </a:lvl1pPr>
          </a:lstStyle>
          <a:p>
            <a:pPr>
              <a:defRPr/>
            </a:pPr>
            <a:endParaRPr lang="en-US"/>
          </a:p>
        </p:txBody>
      </p:sp>
      <p:sp>
        <p:nvSpPr>
          <p:cNvPr id="6" name="Rectangle 26">
            <a:extLst>
              <a:ext uri="{FF2B5EF4-FFF2-40B4-BE49-F238E27FC236}">
                <a16:creationId xmlns:a16="http://schemas.microsoft.com/office/drawing/2014/main" id="{9DA71098-FDFA-4CB4-8E0F-C2220F0A35B1}"/>
              </a:ext>
            </a:extLst>
          </p:cNvPr>
          <p:cNvSpPr>
            <a:spLocks noGrp="1" noChangeArrowheads="1"/>
          </p:cNvSpPr>
          <p:nvPr>
            <p:ph type="sldNum" sz="quarter" idx="12"/>
          </p:nvPr>
        </p:nvSpPr>
        <p:spPr/>
        <p:txBody>
          <a:bodyPr/>
          <a:lstStyle>
            <a:lvl1pPr>
              <a:defRPr/>
            </a:lvl1pPr>
          </a:lstStyle>
          <a:p>
            <a:pPr>
              <a:defRPr/>
            </a:pPr>
            <a:fld id="{B59E9264-4619-4C63-A88C-EA734AB0C9FF}" type="slidenum">
              <a:rPr lang="en-US" altLang="LID4096"/>
              <a:pPr>
                <a:defRPr/>
              </a:pPr>
              <a:t>‹#›</a:t>
            </a:fld>
            <a:endParaRPr lang="en-US" altLang="LID4096"/>
          </a:p>
        </p:txBody>
      </p:sp>
    </p:spTree>
    <p:extLst>
      <p:ext uri="{BB962C8B-B14F-4D97-AF65-F5344CB8AC3E}">
        <p14:creationId xmlns:p14="http://schemas.microsoft.com/office/powerpoint/2010/main" val="41633494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EBCDDC8C-4369-43D6-95D9-25BCC9282397}"/>
              </a:ext>
            </a:extLst>
          </p:cNvPr>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027" name="Freeform 11">
            <a:extLst>
              <a:ext uri="{FF2B5EF4-FFF2-40B4-BE49-F238E27FC236}">
                <a16:creationId xmlns:a16="http://schemas.microsoft.com/office/drawing/2014/main" id="{923362E2-645A-4787-A38B-D76EE0B9691A}"/>
              </a:ext>
            </a:extLst>
          </p:cNvPr>
          <p:cNvSpPr>
            <a:spLocks/>
          </p:cNvSpPr>
          <p:nvPr/>
        </p:nvSpPr>
        <p:spPr bwMode="auto">
          <a:xfrm>
            <a:off x="-53975" y="5784850"/>
            <a:ext cx="3802063" cy="838200"/>
          </a:xfrm>
          <a:custGeom>
            <a:avLst/>
            <a:gdLst>
              <a:gd name="T0" fmla="*/ 0 w 5760"/>
              <a:gd name="T1" fmla="*/ 0 h 528"/>
              <a:gd name="T2" fmla="*/ 3802063 w 5760"/>
              <a:gd name="T3" fmla="*/ 0 h 528"/>
              <a:gd name="T4" fmla="*/ 3802063 w 5760"/>
              <a:gd name="T5" fmla="*/ 838200 h 528"/>
              <a:gd name="T6" fmla="*/ 31684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817" y="97"/>
                </a:moveTo>
                <a:lnTo>
                  <a:pt x="6408" y="682"/>
                </a:lnTo>
                <a:lnTo>
                  <a:pt x="5232" y="685"/>
                </a:lnTo>
                <a:lnTo>
                  <a:pt x="829" y="101"/>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LID4096"/>
          </a:p>
        </p:txBody>
      </p:sp>
      <p:sp>
        <p:nvSpPr>
          <p:cNvPr id="14" name="Right Triangle 13">
            <a:extLst>
              <a:ext uri="{FF2B5EF4-FFF2-40B4-BE49-F238E27FC236}">
                <a16:creationId xmlns:a16="http://schemas.microsoft.com/office/drawing/2014/main" id="{6EC08B3E-26FB-492A-BA66-9A22214F7585}"/>
              </a:ext>
            </a:extLst>
          </p:cNvPr>
          <p:cNvSpPr>
            <a:spLocks/>
          </p:cNvSpPr>
          <p:nvPr/>
        </p:nvSpPr>
        <p:spPr bwMode="auto">
          <a:xfrm>
            <a:off x="-6042" y="5791253"/>
            <a:ext cx="3402314" cy="1080868"/>
          </a:xfrm>
          <a:prstGeom prst="rtTriangle">
            <a:avLst/>
          </a:prstGeom>
          <a:blipFill>
            <a:blip r:embed="rId15"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cxnSp>
        <p:nvCxnSpPr>
          <p:cNvPr id="15" name="Straight Connector 14">
            <a:extLst>
              <a:ext uri="{FF2B5EF4-FFF2-40B4-BE49-F238E27FC236}">
                <a16:creationId xmlns:a16="http://schemas.microsoft.com/office/drawing/2014/main" id="{8C2BD38A-8159-454A-AE9D-5138D84FB6C4}"/>
              </a:ext>
            </a:extLst>
          </p:cNvPr>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a:extLst>
              <a:ext uri="{FF2B5EF4-FFF2-40B4-BE49-F238E27FC236}">
                <a16:creationId xmlns:a16="http://schemas.microsoft.com/office/drawing/2014/main" id="{D71AE5FA-72E2-4882-9406-988DE225A16C}"/>
              </a:ext>
            </a:extLst>
          </p:cNvPr>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lang="en-US"/>
              <a:t>Click to edit Master title style</a:t>
            </a:r>
          </a:p>
        </p:txBody>
      </p:sp>
      <p:sp>
        <p:nvSpPr>
          <p:cNvPr id="1033" name="Text Placeholder 29">
            <a:extLst>
              <a:ext uri="{FF2B5EF4-FFF2-40B4-BE49-F238E27FC236}">
                <a16:creationId xmlns:a16="http://schemas.microsoft.com/office/drawing/2014/main" id="{C0E8E2B5-C57C-449E-B836-8F5564F17FE4}"/>
              </a:ext>
            </a:extLst>
          </p:cNvPr>
          <p:cNvSpPr>
            <a:spLocks noGrp="1"/>
          </p:cNvSpPr>
          <p:nvPr>
            <p:ph type="body" idx="1"/>
          </p:nvPr>
        </p:nvSpPr>
        <p:spPr bwMode="auto">
          <a:xfrm>
            <a:off x="457200" y="1481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LID4096"/>
              <a:t>Click to edit Master text styles</a:t>
            </a:r>
          </a:p>
          <a:p>
            <a:pPr lvl="1"/>
            <a:r>
              <a:rPr lang="en-US" altLang="LID4096"/>
              <a:t>Second level</a:t>
            </a:r>
          </a:p>
          <a:p>
            <a:pPr lvl="2"/>
            <a:r>
              <a:rPr lang="en-US" altLang="LID4096"/>
              <a:t>Third level</a:t>
            </a:r>
          </a:p>
          <a:p>
            <a:pPr lvl="3"/>
            <a:r>
              <a:rPr lang="en-US" altLang="LID4096"/>
              <a:t>Fourth level</a:t>
            </a:r>
          </a:p>
          <a:p>
            <a:pPr lvl="4"/>
            <a:r>
              <a:rPr lang="en-US" altLang="LID4096"/>
              <a:t>Fifth level</a:t>
            </a:r>
          </a:p>
        </p:txBody>
      </p:sp>
      <p:sp>
        <p:nvSpPr>
          <p:cNvPr id="10" name="Date Placeholder 9">
            <a:extLst>
              <a:ext uri="{FF2B5EF4-FFF2-40B4-BE49-F238E27FC236}">
                <a16:creationId xmlns:a16="http://schemas.microsoft.com/office/drawing/2014/main" id="{53583F5D-8BFE-4981-978E-1E799DD0FBEF}"/>
              </a:ext>
            </a:extLst>
          </p:cNvPr>
          <p:cNvSpPr>
            <a:spLocks noGrp="1"/>
          </p:cNvSpPr>
          <p:nvPr>
            <p:ph type="dt" sz="half" idx="2"/>
          </p:nvPr>
        </p:nvSpPr>
        <p:spPr>
          <a:xfrm>
            <a:off x="6727825" y="6408738"/>
            <a:ext cx="1919288" cy="365125"/>
          </a:xfrm>
          <a:prstGeom prst="rect">
            <a:avLst/>
          </a:prstGeom>
        </p:spPr>
        <p:txBody>
          <a:bodyPr vert="horz" anchor="b"/>
          <a:lstStyle>
            <a:lvl1pPr algn="l" eaLnBrk="1" latinLnBrk="0" hangingPunct="1">
              <a:defRPr kumimoji="0" sz="1000">
                <a:solidFill>
                  <a:schemeClr val="tx1"/>
                </a:solidFill>
              </a:defRPr>
            </a:lvl1pPr>
            <a:extLst/>
          </a:lstStyle>
          <a:p>
            <a:pPr>
              <a:defRPr/>
            </a:pPr>
            <a:r>
              <a:rPr lang="en-US"/>
              <a:t>M. Ristova, juni 2006</a:t>
            </a:r>
          </a:p>
        </p:txBody>
      </p:sp>
      <p:sp>
        <p:nvSpPr>
          <p:cNvPr id="22" name="Footer Placeholder 21">
            <a:extLst>
              <a:ext uri="{FF2B5EF4-FFF2-40B4-BE49-F238E27FC236}">
                <a16:creationId xmlns:a16="http://schemas.microsoft.com/office/drawing/2014/main" id="{88A585FE-9F35-4633-A335-30BFA536AEC5}"/>
              </a:ext>
            </a:extLst>
          </p:cNvPr>
          <p:cNvSpPr>
            <a:spLocks noGrp="1"/>
          </p:cNvSpPr>
          <p:nvPr>
            <p:ph type="ftr" sz="quarter" idx="3"/>
          </p:nvPr>
        </p:nvSpPr>
        <p:spPr>
          <a:xfrm>
            <a:off x="4379913" y="6408738"/>
            <a:ext cx="2351087"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en-US"/>
          </a:p>
        </p:txBody>
      </p:sp>
      <p:sp>
        <p:nvSpPr>
          <p:cNvPr id="18" name="Slide Number Placeholder 17">
            <a:extLst>
              <a:ext uri="{FF2B5EF4-FFF2-40B4-BE49-F238E27FC236}">
                <a16:creationId xmlns:a16="http://schemas.microsoft.com/office/drawing/2014/main" id="{35D5C340-B4FB-4C5C-9223-4BBC0FB1969C}"/>
              </a:ext>
            </a:extLst>
          </p:cNvPr>
          <p:cNvSpPr>
            <a:spLocks noGrp="1"/>
          </p:cNvSpPr>
          <p:nvPr>
            <p:ph type="sldNum" sz="quarter" idx="4"/>
          </p:nvPr>
        </p:nvSpPr>
        <p:spPr>
          <a:xfrm>
            <a:off x="8647113" y="6408738"/>
            <a:ext cx="366712" cy="365125"/>
          </a:xfrm>
          <a:prstGeom prst="rect">
            <a:avLst/>
          </a:prstGeom>
        </p:spPr>
        <p:txBody>
          <a:bodyPr vert="horz" wrap="square" lIns="91440" tIns="45720" rIns="91440" bIns="45720" numCol="1" anchor="b" anchorCtr="0" compatLnSpc="1">
            <a:prstTxWarp prst="textNoShape">
              <a:avLst/>
            </a:prstTxWarp>
          </a:bodyPr>
          <a:lstStyle>
            <a:lvl1pPr algn="r" eaLnBrk="1" hangingPunct="1">
              <a:defRPr sz="1000"/>
            </a:lvl1pPr>
          </a:lstStyle>
          <a:p>
            <a:pPr>
              <a:defRPr/>
            </a:pPr>
            <a:fld id="{9FD34F00-990D-4CC5-8D7D-256B14ADDEDA}" type="slidenum">
              <a:rPr lang="en-US" altLang="LID4096"/>
              <a:pPr>
                <a:defRPr/>
              </a:pPr>
              <a:t>‹#›</a:t>
            </a:fld>
            <a:endParaRPr lang="en-US" altLang="LID4096"/>
          </a:p>
        </p:txBody>
      </p:sp>
    </p:spTree>
  </p:cSld>
  <p:clrMap bg1="lt1" tx1="dk1" bg2="lt2" tx2="dk2" accent1="accent1" accent2="accent2" accent3="accent3" accent4="accent4" accent5="accent5" accent6="accent6" hlink="hlink" folHlink="folHlink"/>
  <p:sldLayoutIdLst>
    <p:sldLayoutId id="2147483886" r:id="rId1"/>
    <p:sldLayoutId id="2147483882" r:id="rId2"/>
    <p:sldLayoutId id="2147483887" r:id="rId3"/>
    <p:sldLayoutId id="2147483888" r:id="rId4"/>
    <p:sldLayoutId id="2147483889" r:id="rId5"/>
    <p:sldLayoutId id="2147483890" r:id="rId6"/>
    <p:sldLayoutId id="2147483883" r:id="rId7"/>
    <p:sldLayoutId id="2147483891" r:id="rId8"/>
    <p:sldLayoutId id="2147483892" r:id="rId9"/>
    <p:sldLayoutId id="2147483884" r:id="rId10"/>
    <p:sldLayoutId id="2147483885" r:id="rId11"/>
    <p:sldLayoutId id="2147483893" r:id="rId12"/>
    <p:sldLayoutId id="2147483894" r:id="rId13"/>
  </p:sldLayoutIdLst>
  <p:hf hdr="0" ftr="0"/>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anose="05040102010807070707"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anose="020B0604030504040204"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anose="05020102010507070707"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anose="05020102010507070707"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anose="05020102010507070707"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A748821-EA0A-4F5E-A367-7C1497BA0BF5}"/>
              </a:ext>
            </a:extLst>
          </p:cNvPr>
          <p:cNvSpPr>
            <a:spLocks noGrp="1" noChangeArrowheads="1"/>
          </p:cNvSpPr>
          <p:nvPr>
            <p:ph type="ctrTitle"/>
          </p:nvPr>
        </p:nvSpPr>
        <p:spPr>
          <a:xfrm>
            <a:off x="368300" y="1752601"/>
            <a:ext cx="8089900" cy="1829761"/>
          </a:xfrm>
        </p:spPr>
        <p:txBody>
          <a:bodyPr>
            <a:normAutofit fontScale="90000"/>
          </a:bodyPr>
          <a:lstStyle/>
          <a:p>
            <a:pPr algn="ctr" eaLnBrk="1" fontAlgn="auto" hangingPunct="1">
              <a:spcAft>
                <a:spcPts val="0"/>
              </a:spcAft>
              <a:defRPr/>
            </a:pPr>
            <a:r>
              <a:rPr lang="mk-MK" dirty="0">
                <a:solidFill>
                  <a:srgbClr val="0070C0"/>
                </a:solidFill>
                <a:latin typeface="MAC C Times" pitchFamily="18" charset="0"/>
              </a:rPr>
              <a:t>Заемнодејство на рендгенските фотони и материјата –медицински апликации</a:t>
            </a:r>
            <a:endParaRPr lang="en-US" sz="2000" dirty="0">
              <a:solidFill>
                <a:srgbClr val="0070C0"/>
              </a:solidFill>
              <a:latin typeface="MAC C Times" pitchFamily="18" charset="0"/>
            </a:endParaRPr>
          </a:p>
        </p:txBody>
      </p:sp>
      <p:sp>
        <p:nvSpPr>
          <p:cNvPr id="13315" name="Rectangle 25">
            <a:extLst>
              <a:ext uri="{FF2B5EF4-FFF2-40B4-BE49-F238E27FC236}">
                <a16:creationId xmlns:a16="http://schemas.microsoft.com/office/drawing/2014/main" id="{A5239B40-190F-4A7E-9DDE-67523B11C47D}"/>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CBA628DE-B2AC-4AD7-BF0B-8DD48F50672C}" type="slidenum">
              <a:rPr lang="en-US" altLang="LID4096" smtClean="0">
                <a:solidFill>
                  <a:srgbClr val="FFFFFF"/>
                </a:solidFill>
              </a:rPr>
              <a:pPr/>
              <a:t>1</a:t>
            </a:fld>
            <a:endParaRPr lang="en-US" altLang="LID4096">
              <a:solidFill>
                <a:srgbClr val="FFFFFF"/>
              </a:solidFill>
            </a:endParaRPr>
          </a:p>
        </p:txBody>
      </p:sp>
      <p:sp>
        <p:nvSpPr>
          <p:cNvPr id="13316" name="Text Box 7">
            <a:extLst>
              <a:ext uri="{FF2B5EF4-FFF2-40B4-BE49-F238E27FC236}">
                <a16:creationId xmlns:a16="http://schemas.microsoft.com/office/drawing/2014/main" id="{5F1732A8-10BB-4465-818D-20B6BEE8CBF6}"/>
              </a:ext>
            </a:extLst>
          </p:cNvPr>
          <p:cNvSpPr txBox="1">
            <a:spLocks noChangeArrowheads="1"/>
          </p:cNvSpPr>
          <p:nvPr/>
        </p:nvSpPr>
        <p:spPr bwMode="auto">
          <a:xfrm>
            <a:off x="1258888" y="3903663"/>
            <a:ext cx="6985000" cy="119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mk-MK" altLang="LID4096">
                <a:latin typeface="Arial" panose="020B0604020202020204" pitchFamily="34" charset="0"/>
              </a:rPr>
              <a:t>Проф д-р Мимоза Ристова</a:t>
            </a:r>
          </a:p>
          <a:p>
            <a:pPr algn="ctr">
              <a:spcBef>
                <a:spcPct val="50000"/>
              </a:spcBef>
            </a:pPr>
            <a:r>
              <a:rPr lang="mk-MK" altLang="LID4096">
                <a:latin typeface="Arial" panose="020B0604020202020204" pitchFamily="34" charset="0"/>
              </a:rPr>
              <a:t>Институт за физика</a:t>
            </a:r>
          </a:p>
          <a:p>
            <a:pPr algn="ctr">
              <a:spcBef>
                <a:spcPct val="50000"/>
              </a:spcBef>
            </a:pPr>
            <a:r>
              <a:rPr lang="mk-MK" altLang="LID4096">
                <a:latin typeface="Arial" panose="020B0604020202020204" pitchFamily="34" charset="0"/>
              </a:rPr>
              <a:t>Природно-математички факултет</a:t>
            </a:r>
            <a:endParaRPr lang="en-US" altLang="LID4096">
              <a:latin typeface="Arial" panose="020B0604020202020204" pitchFamily="34" charset="0"/>
            </a:endParaRPr>
          </a:p>
        </p:txBody>
      </p:sp>
      <p:sp>
        <p:nvSpPr>
          <p:cNvPr id="6" name="Text Box 7">
            <a:extLst>
              <a:ext uri="{FF2B5EF4-FFF2-40B4-BE49-F238E27FC236}">
                <a16:creationId xmlns:a16="http://schemas.microsoft.com/office/drawing/2014/main" id="{19A8FD2F-B600-491F-A475-F8146909808F}"/>
              </a:ext>
            </a:extLst>
          </p:cNvPr>
          <p:cNvSpPr txBox="1">
            <a:spLocks noChangeArrowheads="1"/>
          </p:cNvSpPr>
          <p:nvPr/>
        </p:nvSpPr>
        <p:spPr bwMode="auto">
          <a:xfrm>
            <a:off x="1030288" y="284163"/>
            <a:ext cx="7427912" cy="769937"/>
          </a:xfrm>
          <a:prstGeom prst="rect">
            <a:avLst/>
          </a:prstGeom>
          <a:noFill/>
          <a:ln w="9525">
            <a:noFill/>
            <a:miter lim="800000"/>
            <a:headEnd/>
            <a:tailEnd/>
          </a:ln>
        </p:spPr>
        <p:txBody>
          <a:bodyPr>
            <a:spAutoFit/>
          </a:bodyPr>
          <a:lstStyle/>
          <a:p>
            <a:pPr algn="ctr">
              <a:spcBef>
                <a:spcPct val="50000"/>
              </a:spcBef>
              <a:defRPr/>
            </a:pPr>
            <a:r>
              <a:rPr lang="mk-MK" sz="4400" b="1" dirty="0">
                <a:solidFill>
                  <a:srgbClr val="000000"/>
                </a:solidFill>
                <a:effectLst>
                  <a:outerShdw blurRad="38100" dist="38100" dir="2700000" algn="tl">
                    <a:srgbClr val="000000">
                      <a:alpha val="43137"/>
                    </a:srgbClr>
                  </a:outerShdw>
                </a:effectLst>
                <a:latin typeface="MAC C Times" pitchFamily="18" charset="0"/>
              </a:rPr>
              <a:t>Заемнодејство со материјата</a:t>
            </a:r>
            <a:endParaRPr lang="en-US" sz="4400" b="1" dirty="0">
              <a:solidFill>
                <a:srgbClr val="000000"/>
              </a:solidFill>
              <a:effectLst>
                <a:outerShdw blurRad="38100" dist="38100" dir="2700000" algn="tl">
                  <a:srgbClr val="000000">
                    <a:alpha val="43137"/>
                  </a:srgbClr>
                </a:outerShdw>
              </a:effectLst>
              <a:latin typeface="Arial"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a:extLst>
              <a:ext uri="{FF2B5EF4-FFF2-40B4-BE49-F238E27FC236}">
                <a16:creationId xmlns:a16="http://schemas.microsoft.com/office/drawing/2014/main" id="{3FDE2BB9-DED4-4C00-90CB-8A9F9A4E54E5}"/>
              </a:ext>
            </a:extLst>
          </p:cNvPr>
          <p:cNvSpPr>
            <a:spLocks noGrp="1" noChangeArrowheads="1"/>
          </p:cNvSpPr>
          <p:nvPr>
            <p:ph idx="1"/>
          </p:nvPr>
        </p:nvSpPr>
        <p:spPr>
          <a:xfrm>
            <a:off x="419100" y="1778000"/>
            <a:ext cx="8229600" cy="4495800"/>
          </a:xfrm>
        </p:spPr>
        <p:txBody>
          <a:bodyPr>
            <a:normAutofit/>
          </a:bodyPr>
          <a:lstStyle/>
          <a:p>
            <a:pPr marL="365760" indent="-256032" eaLnBrk="1" fontAlgn="auto" hangingPunct="1">
              <a:lnSpc>
                <a:spcPct val="90000"/>
              </a:lnSpc>
              <a:spcAft>
                <a:spcPts val="0"/>
              </a:spcAft>
              <a:buFont typeface="Wingdings" pitchFamily="2" charset="2"/>
              <a:buChar char="Ø"/>
              <a:defRPr/>
            </a:pPr>
            <a:r>
              <a:rPr lang="mk-MK" dirty="0">
                <a:effectLst>
                  <a:outerShdw blurRad="38100" dist="38100" dir="2700000" algn="tl">
                    <a:srgbClr val="000000"/>
                  </a:outerShdw>
                </a:effectLst>
                <a:latin typeface="MAC C Times" pitchFamily="18" charset="0"/>
              </a:rPr>
              <a:t>Кога сноп од Х-фотони ќе помине низ материјата, неговиот интензитет се намалува – </a:t>
            </a:r>
            <a:r>
              <a:rPr lang="mk-MK" dirty="0">
                <a:solidFill>
                  <a:srgbClr val="FF0000"/>
                </a:solidFill>
                <a:effectLst>
                  <a:outerShdw blurRad="38100" dist="38100" dir="2700000" algn="tl">
                    <a:srgbClr val="000000"/>
                  </a:outerShdw>
                </a:effectLst>
                <a:latin typeface="MAC C Times" pitchFamily="18" charset="0"/>
              </a:rPr>
              <a:t>атенуира.</a:t>
            </a:r>
            <a:endParaRPr lang="en-US" dirty="0">
              <a:solidFill>
                <a:srgbClr val="FF0000"/>
              </a:solidFill>
              <a:effectLst>
                <a:outerShdw blurRad="38100" dist="38100" dir="2700000" algn="tl">
                  <a:srgbClr val="000000"/>
                </a:outerShdw>
              </a:effectLst>
            </a:endParaRPr>
          </a:p>
          <a:p>
            <a:pPr marL="365760" indent="-256032" eaLnBrk="1" fontAlgn="auto" hangingPunct="1">
              <a:lnSpc>
                <a:spcPct val="90000"/>
              </a:lnSpc>
              <a:spcAft>
                <a:spcPts val="0"/>
              </a:spcAft>
              <a:buFont typeface="Wingdings" pitchFamily="2" charset="2"/>
              <a:buChar char="Ø"/>
              <a:defRPr/>
            </a:pPr>
            <a:r>
              <a:rPr lang="mk-MK" dirty="0">
                <a:effectLst>
                  <a:outerShdw blurRad="38100" dist="38100" dir="2700000" algn="tl">
                    <a:srgbClr val="000000"/>
                  </a:outerShdw>
                </a:effectLst>
                <a:latin typeface="MAC C Times" pitchFamily="18" charset="0"/>
              </a:rPr>
              <a:t>Атенуацијата на станува поради апсорпцијата (А) или поради расејувањето (Ѕ</a:t>
            </a:r>
            <a:r>
              <a:rPr lang="fr-CH" dirty="0">
                <a:effectLst>
                  <a:outerShdw blurRad="38100" dist="38100" dir="2700000" algn="tl">
                    <a:srgbClr val="000000"/>
                  </a:outerShdw>
                </a:effectLst>
                <a:latin typeface="MAC C Times" pitchFamily="18" charset="0"/>
              </a:rPr>
              <a:t> </a:t>
            </a:r>
            <a:r>
              <a:rPr lang="mk-MK" dirty="0">
                <a:effectLst>
                  <a:outerShdw blurRad="38100" dist="38100" dir="2700000" algn="tl">
                    <a:srgbClr val="000000"/>
                  </a:outerShdw>
                </a:effectLst>
                <a:latin typeface="MAC C Times" pitchFamily="18" charset="0"/>
              </a:rPr>
              <a:t>- </a:t>
            </a:r>
            <a:r>
              <a:rPr lang="fr-CH" dirty="0">
                <a:effectLst>
                  <a:outerShdw blurRad="38100" dist="38100" dir="2700000" algn="tl">
                    <a:srgbClr val="000000"/>
                  </a:outerShdw>
                </a:effectLst>
                <a:latin typeface="MAC C Times" pitchFamily="18" charset="0"/>
              </a:rPr>
              <a:t>s</a:t>
            </a:r>
            <a:r>
              <a:rPr lang="mk-MK" dirty="0">
                <a:effectLst>
                  <a:outerShdw blurRad="38100" dist="38100" dir="2700000" algn="tl">
                    <a:srgbClr val="000000"/>
                  </a:outerShdw>
                </a:effectLst>
                <a:latin typeface="MAC C Times" pitchFamily="18" charset="0"/>
              </a:rPr>
              <a:t>с</a:t>
            </a:r>
            <a:r>
              <a:rPr lang="fr-CH" dirty="0" err="1">
                <a:effectLst>
                  <a:outerShdw blurRad="38100" dist="38100" dir="2700000" algn="tl">
                    <a:srgbClr val="000000"/>
                  </a:outerShdw>
                </a:effectLst>
                <a:latin typeface="MAC C Times" pitchFamily="18" charset="0"/>
              </a:rPr>
              <a:t>attering</a:t>
            </a:r>
            <a:r>
              <a:rPr lang="en-US" dirty="0">
                <a:effectLst>
                  <a:outerShdw blurRad="38100" dist="38100" dir="2700000" algn="tl">
                    <a:srgbClr val="000000"/>
                  </a:outerShdw>
                </a:effectLst>
                <a:latin typeface="MAC C Times" pitchFamily="18" charset="0"/>
              </a:rPr>
              <a:t>) </a:t>
            </a:r>
            <a:endParaRPr lang="mk-MK" dirty="0">
              <a:effectLst>
                <a:outerShdw blurRad="38100" dist="38100" dir="2700000" algn="tl">
                  <a:srgbClr val="000000"/>
                </a:outerShdw>
              </a:effectLst>
              <a:latin typeface="MAC C Times" pitchFamily="18" charset="0"/>
            </a:endParaRPr>
          </a:p>
          <a:p>
            <a:pPr marL="365760" indent="-256032" eaLnBrk="1" fontAlgn="auto" hangingPunct="1">
              <a:lnSpc>
                <a:spcPct val="90000"/>
              </a:lnSpc>
              <a:spcAft>
                <a:spcPts val="0"/>
              </a:spcAft>
              <a:buFont typeface="Wingdings" pitchFamily="2" charset="2"/>
              <a:buChar char="Ø"/>
              <a:defRPr/>
            </a:pPr>
            <a:r>
              <a:rPr lang="mk-MK" dirty="0">
                <a:effectLst>
                  <a:outerShdw blurRad="38100" dist="38100" dir="2700000" algn="tl">
                    <a:srgbClr val="000000"/>
                  </a:outerShdw>
                </a:effectLst>
              </a:rPr>
              <a:t>Некои од фотоните само поминуваат, т.е. трансмититаат</a:t>
            </a:r>
            <a:r>
              <a:rPr lang="en-US" i="1" dirty="0">
                <a:solidFill>
                  <a:srgbClr val="FF99FF"/>
                </a:solidFill>
                <a:effectLst>
                  <a:outerShdw blurRad="38100" dist="38100" dir="2700000" algn="tl">
                    <a:srgbClr val="000000"/>
                  </a:outerShdw>
                </a:effectLst>
              </a:rPr>
              <a:t>(T)</a:t>
            </a:r>
            <a:r>
              <a:rPr lang="en-US" dirty="0">
                <a:solidFill>
                  <a:srgbClr val="FF99FF"/>
                </a:solidFill>
                <a:effectLst>
                  <a:outerShdw blurRad="38100" dist="38100" dir="2700000" algn="tl">
                    <a:srgbClr val="000000"/>
                  </a:outerShdw>
                </a:effectLst>
              </a:rPr>
              <a:t>.</a:t>
            </a:r>
            <a:r>
              <a:rPr lang="en-US" dirty="0">
                <a:solidFill>
                  <a:srgbClr val="FF99FF"/>
                </a:solidFill>
              </a:rPr>
              <a:t> </a:t>
            </a:r>
          </a:p>
          <a:p>
            <a:pPr marL="365760" indent="-256032" algn="ctr" eaLnBrk="1" fontAlgn="auto" hangingPunct="1">
              <a:lnSpc>
                <a:spcPct val="90000"/>
              </a:lnSpc>
              <a:spcAft>
                <a:spcPts val="0"/>
              </a:spcAft>
              <a:buFontTx/>
              <a:buNone/>
              <a:defRPr/>
            </a:pPr>
            <a:endParaRPr lang="en-US" sz="1800" dirty="0">
              <a:solidFill>
                <a:srgbClr val="FF99FF"/>
              </a:solidFill>
            </a:endParaRPr>
          </a:p>
          <a:p>
            <a:pPr marL="365760" indent="-256032" algn="ctr" eaLnBrk="1" fontAlgn="auto" hangingPunct="1">
              <a:lnSpc>
                <a:spcPct val="90000"/>
              </a:lnSpc>
              <a:spcAft>
                <a:spcPts val="0"/>
              </a:spcAft>
              <a:buFontTx/>
              <a:buNone/>
              <a:defRPr/>
            </a:pPr>
            <a:r>
              <a:rPr lang="mk-MK" sz="3200" b="1" dirty="0">
                <a:solidFill>
                  <a:srgbClr val="FF0000"/>
                </a:solidFill>
                <a:latin typeface="MAC C Times" pitchFamily="18" charset="0"/>
              </a:rPr>
              <a:t>Пртитоа важи законот за запазување на енергијата </a:t>
            </a:r>
            <a:endParaRPr lang="en-US" sz="3200" b="1" dirty="0">
              <a:solidFill>
                <a:srgbClr val="FF0000"/>
              </a:solidFill>
              <a:latin typeface="MAC C Times" pitchFamily="18" charset="0"/>
            </a:endParaRPr>
          </a:p>
        </p:txBody>
      </p:sp>
      <p:sp>
        <p:nvSpPr>
          <p:cNvPr id="15363" name="Slide Number Placeholder 5">
            <a:extLst>
              <a:ext uri="{FF2B5EF4-FFF2-40B4-BE49-F238E27FC236}">
                <a16:creationId xmlns:a16="http://schemas.microsoft.com/office/drawing/2014/main" id="{CC09E54C-4F9E-43FA-8533-4814A7C4C662}"/>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8996AF79-5CE8-461A-86F2-E77833CF5B10}" type="slidenum">
              <a:rPr lang="en-US" altLang="LID4096" smtClean="0"/>
              <a:pPr/>
              <a:t>2</a:t>
            </a:fld>
            <a:endParaRPr lang="en-US" altLang="LID4096"/>
          </a:p>
        </p:txBody>
      </p:sp>
      <p:sp>
        <p:nvSpPr>
          <p:cNvPr id="7170" name="Rectangle 2">
            <a:extLst>
              <a:ext uri="{FF2B5EF4-FFF2-40B4-BE49-F238E27FC236}">
                <a16:creationId xmlns:a16="http://schemas.microsoft.com/office/drawing/2014/main" id="{845E591F-8006-44E5-9DC8-ACFB2521D511}"/>
              </a:ext>
            </a:extLst>
          </p:cNvPr>
          <p:cNvSpPr>
            <a:spLocks noGrp="1" noChangeArrowheads="1"/>
          </p:cNvSpPr>
          <p:nvPr>
            <p:ph type="title"/>
          </p:nvPr>
        </p:nvSpPr>
        <p:spPr/>
        <p:txBody>
          <a:bodyPr>
            <a:normAutofit fontScale="90000"/>
          </a:bodyPr>
          <a:lstStyle/>
          <a:p>
            <a:pPr eaLnBrk="1" fontAlgn="auto" hangingPunct="1">
              <a:spcAft>
                <a:spcPts val="0"/>
              </a:spcAft>
              <a:defRPr/>
            </a:pPr>
            <a:r>
              <a:rPr lang="mk-MK" sz="4000" dirty="0">
                <a:solidFill>
                  <a:srgbClr val="0070C0"/>
                </a:solidFill>
                <a:latin typeface="MAC C Times" pitchFamily="18" charset="0"/>
              </a:rPr>
              <a:t>Интеракции на Х-фотоните со материјата</a:t>
            </a:r>
            <a:endParaRPr lang="en-US" sz="4000"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Effect transition="in" filter="dissolve">
                                      <p:cBhvr>
                                        <p:cTn id="7" dur="500"/>
                                        <p:tgtEl>
                                          <p:spTgt spid="717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7171">
                                            <p:txEl>
                                              <p:pRg st="1" end="1"/>
                                            </p:txEl>
                                          </p:spTgt>
                                        </p:tgtEl>
                                        <p:attrNameLst>
                                          <p:attrName>style.visibility</p:attrName>
                                        </p:attrNameLst>
                                      </p:cBhvr>
                                      <p:to>
                                        <p:strVal val="visible"/>
                                      </p:to>
                                    </p:set>
                                    <p:animEffect transition="in" filter="dissolve">
                                      <p:cBhvr>
                                        <p:cTn id="12" dur="500"/>
                                        <p:tgtEl>
                                          <p:spTgt spid="717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7171">
                                            <p:txEl>
                                              <p:pRg st="2" end="2"/>
                                            </p:txEl>
                                          </p:spTgt>
                                        </p:tgtEl>
                                        <p:attrNameLst>
                                          <p:attrName>style.visibility</p:attrName>
                                        </p:attrNameLst>
                                      </p:cBhvr>
                                      <p:to>
                                        <p:strVal val="visible"/>
                                      </p:to>
                                    </p:set>
                                    <p:animEffect transition="in" filter="dissolve">
                                      <p:cBhvr>
                                        <p:cTn id="17" dur="500"/>
                                        <p:tgtEl>
                                          <p:spTgt spid="717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7171">
                                            <p:txEl>
                                              <p:pRg st="4" end="4"/>
                                            </p:txEl>
                                          </p:spTgt>
                                        </p:tgtEl>
                                        <p:attrNameLst>
                                          <p:attrName>style.visibility</p:attrName>
                                        </p:attrNameLst>
                                      </p:cBhvr>
                                      <p:to>
                                        <p:strVal val="visible"/>
                                      </p:to>
                                    </p:set>
                                    <p:animEffect transition="in" filter="dissolve">
                                      <p:cBhvr>
                                        <p:cTn id="22" dur="500"/>
                                        <p:tgtEl>
                                          <p:spTgt spid="71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A5A7571E-E1A0-485A-96AA-8EAB089979AF}"/>
              </a:ext>
            </a:extLst>
          </p:cNvPr>
          <p:cNvSpPr>
            <a:spLocks noGrp="1" noChangeArrowheads="1"/>
          </p:cNvSpPr>
          <p:nvPr>
            <p:ph type="title"/>
          </p:nvPr>
        </p:nvSpPr>
        <p:spPr>
          <a:xfrm>
            <a:off x="457200" y="228600"/>
            <a:ext cx="8458200" cy="838200"/>
          </a:xfrm>
        </p:spPr>
        <p:txBody>
          <a:bodyPr/>
          <a:lstStyle/>
          <a:p>
            <a:pPr eaLnBrk="1" fontAlgn="auto" hangingPunct="1">
              <a:spcAft>
                <a:spcPts val="0"/>
              </a:spcAft>
              <a:defRPr/>
            </a:pPr>
            <a:r>
              <a:rPr lang="mk-MK" sz="3200" dirty="0">
                <a:solidFill>
                  <a:srgbClr val="0070C0"/>
                </a:solidFill>
                <a:latin typeface="MAC C Times" pitchFamily="18" charset="0"/>
              </a:rPr>
              <a:t>Атенуација на Х-фотони низ човековата рака</a:t>
            </a:r>
            <a:endParaRPr lang="en-US" sz="3200" dirty="0">
              <a:solidFill>
                <a:srgbClr val="0070C0"/>
              </a:solidFill>
              <a:latin typeface="MAC C Times" pitchFamily="18" charset="0"/>
            </a:endParaRPr>
          </a:p>
        </p:txBody>
      </p:sp>
      <p:pic>
        <p:nvPicPr>
          <p:cNvPr id="16387" name="Picture 5" descr="1-pyramidbonefilm">
            <a:extLst>
              <a:ext uri="{FF2B5EF4-FFF2-40B4-BE49-F238E27FC236}">
                <a16:creationId xmlns:a16="http://schemas.microsoft.com/office/drawing/2014/main" id="{18F844FD-44A1-47B3-9F3C-1ED53A8A5562}"/>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1711325" y="1366838"/>
            <a:ext cx="5410200" cy="5275262"/>
          </a:xfrm>
          <a:noFill/>
        </p:spPr>
      </p:pic>
      <p:sp>
        <p:nvSpPr>
          <p:cNvPr id="16388" name="Slide Number Placeholder 6">
            <a:extLst>
              <a:ext uri="{FF2B5EF4-FFF2-40B4-BE49-F238E27FC236}">
                <a16:creationId xmlns:a16="http://schemas.microsoft.com/office/drawing/2014/main" id="{CCAE6D8B-A883-41EC-B1F5-C44AC78C48A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4D9C8ABA-85CB-4284-A579-B3C70B62EECD}" type="slidenum">
              <a:rPr lang="en-US" altLang="LID4096" smtClean="0"/>
              <a:pPr/>
              <a:t>3</a:t>
            </a:fld>
            <a:endParaRPr lang="en-US" altLang="LID4096"/>
          </a:p>
        </p:txBody>
      </p:sp>
      <p:sp>
        <p:nvSpPr>
          <p:cNvPr id="16389" name="Text Box 8">
            <a:extLst>
              <a:ext uri="{FF2B5EF4-FFF2-40B4-BE49-F238E27FC236}">
                <a16:creationId xmlns:a16="http://schemas.microsoft.com/office/drawing/2014/main" id="{5C53149A-F5D1-47FF-9CB4-A4AEECA3685C}"/>
              </a:ext>
            </a:extLst>
          </p:cNvPr>
          <p:cNvSpPr txBox="1">
            <a:spLocks noChangeArrowheads="1"/>
          </p:cNvSpPr>
          <p:nvPr/>
        </p:nvSpPr>
        <p:spPr bwMode="auto">
          <a:xfrm>
            <a:off x="2057400" y="5321300"/>
            <a:ext cx="965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endParaRPr lang="en-GB" altLang="LID4096">
              <a:latin typeface="Arial" panose="020B0604020202020204" pitchFamily="34" charset="0"/>
            </a:endParaRPr>
          </a:p>
        </p:txBody>
      </p:sp>
      <p:sp>
        <p:nvSpPr>
          <p:cNvPr id="16390" name="Text Box 9">
            <a:extLst>
              <a:ext uri="{FF2B5EF4-FFF2-40B4-BE49-F238E27FC236}">
                <a16:creationId xmlns:a16="http://schemas.microsoft.com/office/drawing/2014/main" id="{2CAAA727-73A6-4D81-87C7-0E62E9093C08}"/>
              </a:ext>
            </a:extLst>
          </p:cNvPr>
          <p:cNvSpPr txBox="1">
            <a:spLocks noChangeArrowheads="1"/>
          </p:cNvSpPr>
          <p:nvPr/>
        </p:nvSpPr>
        <p:spPr bwMode="auto">
          <a:xfrm>
            <a:off x="5575300" y="5219700"/>
            <a:ext cx="1320800" cy="3667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mk-MK" altLang="LID4096">
                <a:latin typeface="MAC C Times" pitchFamily="18" charset="0"/>
              </a:rPr>
              <a:t>коска</a:t>
            </a:r>
            <a:endParaRPr lang="en-US" altLang="LID4096">
              <a:latin typeface="MAC C Times" pitchFamily="18" charset="0"/>
            </a:endParaRPr>
          </a:p>
        </p:txBody>
      </p:sp>
      <p:sp>
        <p:nvSpPr>
          <p:cNvPr id="16391" name="Line 10">
            <a:extLst>
              <a:ext uri="{FF2B5EF4-FFF2-40B4-BE49-F238E27FC236}">
                <a16:creationId xmlns:a16="http://schemas.microsoft.com/office/drawing/2014/main" id="{8A0F5C01-4BF9-43AC-8FE7-0D0ECF69192F}"/>
              </a:ext>
            </a:extLst>
          </p:cNvPr>
          <p:cNvSpPr>
            <a:spLocks noChangeShapeType="1"/>
          </p:cNvSpPr>
          <p:nvPr/>
        </p:nvSpPr>
        <p:spPr bwMode="auto">
          <a:xfrm flipV="1">
            <a:off x="2870200" y="5435600"/>
            <a:ext cx="990600" cy="203200"/>
          </a:xfrm>
          <a:prstGeom prst="line">
            <a:avLst/>
          </a:prstGeom>
          <a:noFill/>
          <a:ln w="57150">
            <a:solidFill>
              <a:schemeClr val="bg2"/>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16392" name="Text Box 11">
            <a:extLst>
              <a:ext uri="{FF2B5EF4-FFF2-40B4-BE49-F238E27FC236}">
                <a16:creationId xmlns:a16="http://schemas.microsoft.com/office/drawing/2014/main" id="{8A60390B-3F8F-48C3-806F-9A9622989B69}"/>
              </a:ext>
            </a:extLst>
          </p:cNvPr>
          <p:cNvSpPr txBox="1">
            <a:spLocks noChangeArrowheads="1"/>
          </p:cNvSpPr>
          <p:nvPr/>
        </p:nvSpPr>
        <p:spPr bwMode="auto">
          <a:xfrm>
            <a:off x="1727200" y="5283200"/>
            <a:ext cx="1155700" cy="646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mk-MK" altLang="LID4096">
                <a:latin typeface="MAC C Times" pitchFamily="18" charset="0"/>
              </a:rPr>
              <a:t>Меко ткиво</a:t>
            </a:r>
            <a:endParaRPr lang="en-US" altLang="LID4096">
              <a:latin typeface="MAC C Times" pitchFamily="18" charset="0"/>
            </a:endParaRPr>
          </a:p>
        </p:txBody>
      </p:sp>
      <p:sp>
        <p:nvSpPr>
          <p:cNvPr id="16393" name="Line 12">
            <a:extLst>
              <a:ext uri="{FF2B5EF4-FFF2-40B4-BE49-F238E27FC236}">
                <a16:creationId xmlns:a16="http://schemas.microsoft.com/office/drawing/2014/main" id="{F8AEF66E-1136-4F86-9430-183D5952F0F5}"/>
              </a:ext>
            </a:extLst>
          </p:cNvPr>
          <p:cNvSpPr>
            <a:spLocks noChangeShapeType="1"/>
          </p:cNvSpPr>
          <p:nvPr/>
        </p:nvSpPr>
        <p:spPr bwMode="auto">
          <a:xfrm flipH="1" flipV="1">
            <a:off x="4724400" y="5397500"/>
            <a:ext cx="825500" cy="25400"/>
          </a:xfrm>
          <a:prstGeom prst="line">
            <a:avLst/>
          </a:prstGeom>
          <a:noFill/>
          <a:ln w="57150">
            <a:solidFill>
              <a:schemeClr val="bg2"/>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16394" name="AutoShape 13">
            <a:extLst>
              <a:ext uri="{FF2B5EF4-FFF2-40B4-BE49-F238E27FC236}">
                <a16:creationId xmlns:a16="http://schemas.microsoft.com/office/drawing/2014/main" id="{14743747-8BBF-4769-BFB5-B3FD851E8ED5}"/>
              </a:ext>
            </a:extLst>
          </p:cNvPr>
          <p:cNvSpPr>
            <a:spLocks noChangeArrowheads="1"/>
          </p:cNvSpPr>
          <p:nvPr/>
        </p:nvSpPr>
        <p:spPr bwMode="auto">
          <a:xfrm>
            <a:off x="3644900" y="1524000"/>
            <a:ext cx="1219200" cy="863600"/>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rgbClr val="CC0099"/>
          </a:solidFill>
          <a:ln w="38100">
            <a:solidFill>
              <a:schemeClr val="bg2"/>
            </a:solidFill>
            <a:miter lim="800000"/>
            <a:headEnd/>
            <a:tailEnd/>
          </a:ln>
        </p:spPr>
        <p:txBody>
          <a:bodyPr wrap="none" anchor="ctr"/>
          <a:lstStyle/>
          <a:p>
            <a:endParaRPr lang="LID4096"/>
          </a:p>
        </p:txBody>
      </p:sp>
      <p:sp>
        <p:nvSpPr>
          <p:cNvPr id="16395" name="Text Box 14">
            <a:extLst>
              <a:ext uri="{FF2B5EF4-FFF2-40B4-BE49-F238E27FC236}">
                <a16:creationId xmlns:a16="http://schemas.microsoft.com/office/drawing/2014/main" id="{CC683459-4480-486C-8F10-1B20F4D04AE1}"/>
              </a:ext>
            </a:extLst>
          </p:cNvPr>
          <p:cNvSpPr txBox="1">
            <a:spLocks noChangeArrowheads="1"/>
          </p:cNvSpPr>
          <p:nvPr/>
        </p:nvSpPr>
        <p:spPr bwMode="auto">
          <a:xfrm>
            <a:off x="5727700" y="5880100"/>
            <a:ext cx="1320800" cy="366713"/>
          </a:xfrm>
          <a:prstGeom prst="rect">
            <a:avLst/>
          </a:prstGeom>
          <a:solidFill>
            <a:srgbClr val="2F751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mk-MK" altLang="LID4096">
                <a:solidFill>
                  <a:schemeClr val="bg1"/>
                </a:solidFill>
                <a:latin typeface="MAC C Times" pitchFamily="18" charset="0"/>
              </a:rPr>
              <a:t>филм</a:t>
            </a:r>
            <a:endParaRPr lang="en-US" altLang="LID4096">
              <a:solidFill>
                <a:schemeClr val="bg1"/>
              </a:solidFill>
              <a:latin typeface="MAC C Times" pitchFamily="18" charset="0"/>
            </a:endParaRPr>
          </a:p>
        </p:txBody>
      </p:sp>
      <p:sp>
        <p:nvSpPr>
          <p:cNvPr id="16396" name="Line 15">
            <a:extLst>
              <a:ext uri="{FF2B5EF4-FFF2-40B4-BE49-F238E27FC236}">
                <a16:creationId xmlns:a16="http://schemas.microsoft.com/office/drawing/2014/main" id="{B66C5588-A44B-467A-B96E-D2231ED4CD78}"/>
              </a:ext>
            </a:extLst>
          </p:cNvPr>
          <p:cNvSpPr>
            <a:spLocks noChangeShapeType="1"/>
          </p:cNvSpPr>
          <p:nvPr/>
        </p:nvSpPr>
        <p:spPr bwMode="auto">
          <a:xfrm flipH="1">
            <a:off x="2857500" y="2438400"/>
            <a:ext cx="1231900" cy="3505200"/>
          </a:xfrm>
          <a:prstGeom prst="line">
            <a:avLst/>
          </a:prstGeom>
          <a:noFill/>
          <a:ln w="3810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16397" name="Line 16">
            <a:extLst>
              <a:ext uri="{FF2B5EF4-FFF2-40B4-BE49-F238E27FC236}">
                <a16:creationId xmlns:a16="http://schemas.microsoft.com/office/drawing/2014/main" id="{FDD4B14E-9C43-4A8F-8FB4-371C54409DBD}"/>
              </a:ext>
            </a:extLst>
          </p:cNvPr>
          <p:cNvSpPr>
            <a:spLocks noChangeShapeType="1"/>
          </p:cNvSpPr>
          <p:nvPr/>
        </p:nvSpPr>
        <p:spPr bwMode="auto">
          <a:xfrm flipH="1">
            <a:off x="3733800" y="2463800"/>
            <a:ext cx="393700" cy="1993900"/>
          </a:xfrm>
          <a:prstGeom prst="line">
            <a:avLst/>
          </a:prstGeom>
          <a:noFill/>
          <a:ln w="3810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16398" name="Line 17">
            <a:extLst>
              <a:ext uri="{FF2B5EF4-FFF2-40B4-BE49-F238E27FC236}">
                <a16:creationId xmlns:a16="http://schemas.microsoft.com/office/drawing/2014/main" id="{731D184E-D76C-4367-97A0-7BC1B65E347C}"/>
              </a:ext>
            </a:extLst>
          </p:cNvPr>
          <p:cNvSpPr>
            <a:spLocks noChangeShapeType="1"/>
          </p:cNvSpPr>
          <p:nvPr/>
        </p:nvSpPr>
        <p:spPr bwMode="auto">
          <a:xfrm flipH="1">
            <a:off x="3975100" y="2400300"/>
            <a:ext cx="215900" cy="2044700"/>
          </a:xfrm>
          <a:prstGeom prst="line">
            <a:avLst/>
          </a:prstGeom>
          <a:noFill/>
          <a:ln w="3810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16399" name="Line 18">
            <a:extLst>
              <a:ext uri="{FF2B5EF4-FFF2-40B4-BE49-F238E27FC236}">
                <a16:creationId xmlns:a16="http://schemas.microsoft.com/office/drawing/2014/main" id="{424B3295-8B18-4196-97E0-026AB2104A02}"/>
              </a:ext>
            </a:extLst>
          </p:cNvPr>
          <p:cNvSpPr>
            <a:spLocks noChangeShapeType="1"/>
          </p:cNvSpPr>
          <p:nvPr/>
        </p:nvSpPr>
        <p:spPr bwMode="auto">
          <a:xfrm flipH="1">
            <a:off x="4178300" y="2387600"/>
            <a:ext cx="63500" cy="1981200"/>
          </a:xfrm>
          <a:prstGeom prst="line">
            <a:avLst/>
          </a:prstGeom>
          <a:noFill/>
          <a:ln w="3810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16400" name="Line 19">
            <a:extLst>
              <a:ext uri="{FF2B5EF4-FFF2-40B4-BE49-F238E27FC236}">
                <a16:creationId xmlns:a16="http://schemas.microsoft.com/office/drawing/2014/main" id="{411A6627-D11B-49A6-A123-B5220E408A8A}"/>
              </a:ext>
            </a:extLst>
          </p:cNvPr>
          <p:cNvSpPr>
            <a:spLocks noChangeShapeType="1"/>
          </p:cNvSpPr>
          <p:nvPr/>
        </p:nvSpPr>
        <p:spPr bwMode="auto">
          <a:xfrm>
            <a:off x="4279900" y="2400300"/>
            <a:ext cx="152400" cy="1993900"/>
          </a:xfrm>
          <a:prstGeom prst="line">
            <a:avLst/>
          </a:prstGeom>
          <a:noFill/>
          <a:ln w="3810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16401" name="Line 20">
            <a:extLst>
              <a:ext uri="{FF2B5EF4-FFF2-40B4-BE49-F238E27FC236}">
                <a16:creationId xmlns:a16="http://schemas.microsoft.com/office/drawing/2014/main" id="{FB810EBB-610A-4529-A385-A5C1D3CB0CD7}"/>
              </a:ext>
            </a:extLst>
          </p:cNvPr>
          <p:cNvSpPr>
            <a:spLocks noChangeShapeType="1"/>
          </p:cNvSpPr>
          <p:nvPr/>
        </p:nvSpPr>
        <p:spPr bwMode="auto">
          <a:xfrm>
            <a:off x="4330700" y="2400300"/>
            <a:ext cx="355600" cy="1955800"/>
          </a:xfrm>
          <a:prstGeom prst="line">
            <a:avLst/>
          </a:prstGeom>
          <a:noFill/>
          <a:ln w="3810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16402" name="Line 21">
            <a:extLst>
              <a:ext uri="{FF2B5EF4-FFF2-40B4-BE49-F238E27FC236}">
                <a16:creationId xmlns:a16="http://schemas.microsoft.com/office/drawing/2014/main" id="{867FBCFC-5E91-49F2-8CAA-B29A7647CE3D}"/>
              </a:ext>
            </a:extLst>
          </p:cNvPr>
          <p:cNvSpPr>
            <a:spLocks noChangeShapeType="1"/>
          </p:cNvSpPr>
          <p:nvPr/>
        </p:nvSpPr>
        <p:spPr bwMode="auto">
          <a:xfrm>
            <a:off x="4368800" y="2400300"/>
            <a:ext cx="533400" cy="2006600"/>
          </a:xfrm>
          <a:prstGeom prst="line">
            <a:avLst/>
          </a:prstGeom>
          <a:noFill/>
          <a:ln w="3810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16403" name="Line 22">
            <a:extLst>
              <a:ext uri="{FF2B5EF4-FFF2-40B4-BE49-F238E27FC236}">
                <a16:creationId xmlns:a16="http://schemas.microsoft.com/office/drawing/2014/main" id="{10255823-9CAD-4388-A73A-4EE5951F8050}"/>
              </a:ext>
            </a:extLst>
          </p:cNvPr>
          <p:cNvSpPr>
            <a:spLocks noChangeShapeType="1"/>
          </p:cNvSpPr>
          <p:nvPr/>
        </p:nvSpPr>
        <p:spPr bwMode="auto">
          <a:xfrm>
            <a:off x="4419600" y="2387600"/>
            <a:ext cx="660400" cy="2032000"/>
          </a:xfrm>
          <a:prstGeom prst="line">
            <a:avLst/>
          </a:prstGeom>
          <a:noFill/>
          <a:ln w="3810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16404" name="Line 23">
            <a:extLst>
              <a:ext uri="{FF2B5EF4-FFF2-40B4-BE49-F238E27FC236}">
                <a16:creationId xmlns:a16="http://schemas.microsoft.com/office/drawing/2014/main" id="{3160A571-2A40-4940-BAE1-04C81107CB2C}"/>
              </a:ext>
            </a:extLst>
          </p:cNvPr>
          <p:cNvSpPr>
            <a:spLocks noChangeShapeType="1"/>
          </p:cNvSpPr>
          <p:nvPr/>
        </p:nvSpPr>
        <p:spPr bwMode="auto">
          <a:xfrm>
            <a:off x="4406900" y="2400300"/>
            <a:ext cx="787400" cy="1905000"/>
          </a:xfrm>
          <a:prstGeom prst="line">
            <a:avLst/>
          </a:prstGeom>
          <a:noFill/>
          <a:ln w="3810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16405" name="Line 24">
            <a:extLst>
              <a:ext uri="{FF2B5EF4-FFF2-40B4-BE49-F238E27FC236}">
                <a16:creationId xmlns:a16="http://schemas.microsoft.com/office/drawing/2014/main" id="{37C3DF0A-8C89-46C8-BE2E-7F9E1C2B0B18}"/>
              </a:ext>
            </a:extLst>
          </p:cNvPr>
          <p:cNvSpPr>
            <a:spLocks noChangeShapeType="1"/>
          </p:cNvSpPr>
          <p:nvPr/>
        </p:nvSpPr>
        <p:spPr bwMode="auto">
          <a:xfrm flipH="1">
            <a:off x="3517900" y="2413000"/>
            <a:ext cx="609600" cy="2108200"/>
          </a:xfrm>
          <a:prstGeom prst="line">
            <a:avLst/>
          </a:prstGeom>
          <a:noFill/>
          <a:ln w="3810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a:extLst>
              <a:ext uri="{FF2B5EF4-FFF2-40B4-BE49-F238E27FC236}">
                <a16:creationId xmlns:a16="http://schemas.microsoft.com/office/drawing/2014/main" id="{4A6BC09B-EAE8-49E4-B884-3EBE064B2380}"/>
              </a:ext>
            </a:extLst>
          </p:cNvPr>
          <p:cNvSpPr>
            <a:spLocks noGrp="1" noChangeArrowheads="1"/>
          </p:cNvSpPr>
          <p:nvPr>
            <p:ph idx="1"/>
          </p:nvPr>
        </p:nvSpPr>
        <p:spPr>
          <a:xfrm>
            <a:off x="0" y="1579563"/>
            <a:ext cx="5922963" cy="2536825"/>
          </a:xfrm>
        </p:spPr>
        <p:txBody>
          <a:bodyPr>
            <a:normAutofit/>
          </a:bodyPr>
          <a:lstStyle/>
          <a:p>
            <a:pPr marL="621792" lvl="1" eaLnBrk="1" fontAlgn="auto" hangingPunct="1">
              <a:spcBef>
                <a:spcPts val="324"/>
              </a:spcBef>
              <a:spcAft>
                <a:spcPts val="0"/>
              </a:spcAft>
              <a:buFontTx/>
              <a:buNone/>
              <a:defRPr/>
            </a:pPr>
            <a:r>
              <a:rPr lang="mk-MK" sz="2800" b="1" dirty="0">
                <a:solidFill>
                  <a:srgbClr val="FF6600"/>
                </a:solidFill>
                <a:latin typeface="Arial" panose="020B0604020202020204" pitchFamily="34" charset="0"/>
                <a:cs typeface="Arial" panose="020B0604020202020204" pitchFamily="34" charset="0"/>
              </a:rPr>
              <a:t>Атенуацијата расте со:</a:t>
            </a:r>
            <a:endParaRPr lang="en-US" sz="2800" b="1" dirty="0">
              <a:solidFill>
                <a:srgbClr val="FF6600"/>
              </a:solidFill>
              <a:latin typeface="Arial" panose="020B0604020202020204" pitchFamily="34" charset="0"/>
              <a:cs typeface="Arial" panose="020B0604020202020204" pitchFamily="34" charset="0"/>
            </a:endParaRPr>
          </a:p>
          <a:p>
            <a:pPr marL="621792" lvl="1" eaLnBrk="1" fontAlgn="auto" hangingPunct="1">
              <a:spcBef>
                <a:spcPts val="324"/>
              </a:spcBef>
              <a:spcAft>
                <a:spcPts val="0"/>
              </a:spcAft>
              <a:buFontTx/>
              <a:buNone/>
              <a:defRPr/>
            </a:pPr>
            <a:r>
              <a:rPr lang="en-US" sz="2800" dirty="0">
                <a:solidFill>
                  <a:srgbClr val="C00000"/>
                </a:solidFill>
                <a:effectLst>
                  <a:outerShdw blurRad="38100" dist="38100" dir="2700000" algn="tl">
                    <a:srgbClr val="000000"/>
                  </a:outerShdw>
                </a:effectLst>
                <a:latin typeface="Arial" panose="020B0604020202020204" pitchFamily="34" charset="0"/>
                <a:cs typeface="Arial" panose="020B0604020202020204" pitchFamily="34" charset="0"/>
              </a:rPr>
              <a:t>- </a:t>
            </a:r>
            <a:r>
              <a:rPr lang="mk-MK" sz="2800" dirty="0">
                <a:solidFill>
                  <a:srgbClr val="C00000"/>
                </a:solidFill>
                <a:effectLst>
                  <a:outerShdw blurRad="38100" dist="38100" dir="2700000" algn="tl">
                    <a:srgbClr val="000000"/>
                  </a:outerShdw>
                </a:effectLst>
                <a:latin typeface="Arial" panose="020B0604020202020204" pitchFamily="34" charset="0"/>
                <a:cs typeface="Arial" panose="020B0604020202020204" pitchFamily="34" charset="0"/>
              </a:rPr>
              <a:t>Густината на материјалот </a:t>
            </a:r>
            <a:r>
              <a:rPr lang="en-US" sz="2800" dirty="0">
                <a:solidFill>
                  <a:srgbClr val="C00000"/>
                </a:solidFill>
                <a:effectLst>
                  <a:outerShdw blurRad="38100" dist="38100" dir="2700000" algn="tl">
                    <a:srgbClr val="000000"/>
                  </a:outerShdw>
                </a:effectLst>
                <a:latin typeface="Arial" panose="020B0604020202020204" pitchFamily="34" charset="0"/>
                <a:cs typeface="Arial" panose="020B0604020202020204" pitchFamily="34" charset="0"/>
              </a:rPr>
              <a:t>(r)</a:t>
            </a:r>
          </a:p>
          <a:p>
            <a:pPr marL="621792" lvl="1" eaLnBrk="1" fontAlgn="auto" hangingPunct="1">
              <a:spcBef>
                <a:spcPts val="324"/>
              </a:spcBef>
              <a:spcAft>
                <a:spcPts val="0"/>
              </a:spcAft>
              <a:buFontTx/>
              <a:buNone/>
              <a:defRPr/>
            </a:pPr>
            <a:r>
              <a:rPr lang="en-US" sz="2800" dirty="0">
                <a:solidFill>
                  <a:srgbClr val="C00000"/>
                </a:solidFill>
                <a:effectLst>
                  <a:outerShdw blurRad="38100" dist="38100" dir="2700000" algn="tl">
                    <a:srgbClr val="000000"/>
                  </a:outerShdw>
                </a:effectLst>
                <a:latin typeface="Arial" panose="020B0604020202020204" pitchFamily="34" charset="0"/>
                <a:cs typeface="Arial" panose="020B0604020202020204" pitchFamily="34" charset="0"/>
              </a:rPr>
              <a:t>- </a:t>
            </a:r>
            <a:r>
              <a:rPr lang="mk-MK" sz="2800" dirty="0">
                <a:solidFill>
                  <a:srgbClr val="C00000"/>
                </a:solidFill>
                <a:effectLst>
                  <a:outerShdw blurRad="38100" dist="38100" dir="2700000" algn="tl">
                    <a:srgbClr val="000000"/>
                  </a:outerShdw>
                </a:effectLst>
                <a:latin typeface="Arial" panose="020B0604020202020204" pitchFamily="34" charset="0"/>
                <a:cs typeface="Arial" panose="020B0604020202020204" pitchFamily="34" charset="0"/>
              </a:rPr>
              <a:t>Атомскиот број </a:t>
            </a:r>
            <a:r>
              <a:rPr lang="en-US" sz="2800" dirty="0">
                <a:solidFill>
                  <a:srgbClr val="C00000"/>
                </a:solidFill>
                <a:effectLst>
                  <a:outerShdw blurRad="38100" dist="38100" dir="2700000" algn="tl">
                    <a:srgbClr val="000000"/>
                  </a:outerShdw>
                </a:effectLst>
                <a:latin typeface="Arial" panose="020B0604020202020204" pitchFamily="34" charset="0"/>
                <a:cs typeface="Arial" panose="020B0604020202020204" pitchFamily="34" charset="0"/>
              </a:rPr>
              <a:t>(A)</a:t>
            </a:r>
          </a:p>
          <a:p>
            <a:pPr marL="621792" lvl="1" eaLnBrk="1" fontAlgn="auto" hangingPunct="1">
              <a:spcBef>
                <a:spcPts val="324"/>
              </a:spcBef>
              <a:spcAft>
                <a:spcPts val="0"/>
              </a:spcAft>
              <a:buFontTx/>
              <a:buNone/>
              <a:defRPr/>
            </a:pPr>
            <a:r>
              <a:rPr lang="en-US" sz="2800" dirty="0">
                <a:solidFill>
                  <a:srgbClr val="C00000"/>
                </a:solidFill>
                <a:effectLst>
                  <a:outerShdw blurRad="38100" dist="38100" dir="2700000" algn="tl">
                    <a:srgbClr val="000000"/>
                  </a:outerShdw>
                </a:effectLst>
                <a:latin typeface="Arial" panose="020B0604020202020204" pitchFamily="34" charset="0"/>
                <a:cs typeface="Arial" panose="020B0604020202020204" pitchFamily="34" charset="0"/>
              </a:rPr>
              <a:t>- </a:t>
            </a:r>
            <a:r>
              <a:rPr lang="mk-MK" sz="2800" dirty="0">
                <a:solidFill>
                  <a:srgbClr val="C00000"/>
                </a:solidFill>
                <a:effectLst>
                  <a:outerShdw blurRad="38100" dist="38100" dir="2700000" algn="tl">
                    <a:srgbClr val="000000"/>
                  </a:outerShdw>
                </a:effectLst>
                <a:latin typeface="Arial" panose="020B0604020202020204" pitchFamily="34" charset="0"/>
                <a:cs typeface="Arial" panose="020B0604020202020204" pitchFamily="34" charset="0"/>
              </a:rPr>
              <a:t>Густината на електроните</a:t>
            </a:r>
            <a:endParaRPr lang="en-US" sz="2800" dirty="0">
              <a:solidFill>
                <a:srgbClr val="C00000"/>
              </a:solidFill>
              <a:effectLst>
                <a:outerShdw blurRad="38100" dist="38100" dir="2700000" algn="tl">
                  <a:srgbClr val="000000"/>
                </a:outerShdw>
              </a:effectLst>
              <a:latin typeface="Arial" panose="020B0604020202020204" pitchFamily="34" charset="0"/>
              <a:cs typeface="Arial" panose="020B0604020202020204" pitchFamily="34" charset="0"/>
            </a:endParaRPr>
          </a:p>
          <a:p>
            <a:pPr marL="621792" lvl="1" eaLnBrk="1" fontAlgn="auto" hangingPunct="1">
              <a:spcBef>
                <a:spcPts val="324"/>
              </a:spcBef>
              <a:spcAft>
                <a:spcPts val="0"/>
              </a:spcAft>
              <a:buFontTx/>
              <a:buNone/>
              <a:defRPr/>
            </a:pPr>
            <a:endParaRPr lang="en-US" dirty="0">
              <a:effectLst>
                <a:outerShdw blurRad="38100" dist="38100" dir="2700000" algn="tl">
                  <a:srgbClr val="000000"/>
                </a:outerShdw>
              </a:effectLst>
              <a:latin typeface="M_Swiss" pitchFamily="34" charset="0"/>
            </a:endParaRPr>
          </a:p>
        </p:txBody>
      </p:sp>
      <p:sp>
        <p:nvSpPr>
          <p:cNvPr id="17411" name="Slide Number Placeholder 5">
            <a:extLst>
              <a:ext uri="{FF2B5EF4-FFF2-40B4-BE49-F238E27FC236}">
                <a16:creationId xmlns:a16="http://schemas.microsoft.com/office/drawing/2014/main" id="{9A693E84-A0BB-4B34-A146-790661374F6E}"/>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A8DBF23C-AD42-422B-BF5D-A6B897A1711A}" type="slidenum">
              <a:rPr lang="en-US" altLang="LID4096" smtClean="0"/>
              <a:pPr/>
              <a:t>4</a:t>
            </a:fld>
            <a:endParaRPr lang="en-US" altLang="LID4096"/>
          </a:p>
        </p:txBody>
      </p:sp>
      <p:sp>
        <p:nvSpPr>
          <p:cNvPr id="9218" name="Rectangle 2">
            <a:extLst>
              <a:ext uri="{FF2B5EF4-FFF2-40B4-BE49-F238E27FC236}">
                <a16:creationId xmlns:a16="http://schemas.microsoft.com/office/drawing/2014/main" id="{BC1F8209-CC66-4A33-AA87-323C03DACCB7}"/>
              </a:ext>
            </a:extLst>
          </p:cNvPr>
          <p:cNvSpPr>
            <a:spLocks noGrp="1" noChangeArrowheads="1"/>
          </p:cNvSpPr>
          <p:nvPr>
            <p:ph type="title"/>
          </p:nvPr>
        </p:nvSpPr>
        <p:spPr/>
        <p:txBody>
          <a:bodyPr/>
          <a:lstStyle/>
          <a:p>
            <a:pPr eaLnBrk="1" fontAlgn="auto" hangingPunct="1">
              <a:spcAft>
                <a:spcPts val="0"/>
              </a:spcAft>
              <a:defRPr/>
            </a:pPr>
            <a:r>
              <a:rPr lang="mk-MK" sz="4800" dirty="0">
                <a:solidFill>
                  <a:srgbClr val="0070C0"/>
                </a:solidFill>
                <a:latin typeface="MAC C Times" pitchFamily="18" charset="0"/>
              </a:rPr>
              <a:t>Атенуација</a:t>
            </a:r>
            <a:endParaRPr lang="en-US" sz="4800" dirty="0">
              <a:solidFill>
                <a:srgbClr val="0070C0"/>
              </a:solidFill>
              <a:latin typeface="MAC C Times" pitchFamily="18" charset="0"/>
            </a:endParaRPr>
          </a:p>
        </p:txBody>
      </p:sp>
      <p:sp>
        <p:nvSpPr>
          <p:cNvPr id="9220" name="Rectangle 4">
            <a:extLst>
              <a:ext uri="{FF2B5EF4-FFF2-40B4-BE49-F238E27FC236}">
                <a16:creationId xmlns:a16="http://schemas.microsoft.com/office/drawing/2014/main" id="{D88EAB6F-0D99-4126-9B4F-A248112A1594}"/>
              </a:ext>
            </a:extLst>
          </p:cNvPr>
          <p:cNvSpPr>
            <a:spLocks noChangeArrowheads="1"/>
          </p:cNvSpPr>
          <p:nvPr/>
        </p:nvSpPr>
        <p:spPr bwMode="auto">
          <a:xfrm>
            <a:off x="1912938" y="4159250"/>
            <a:ext cx="6046787" cy="1462088"/>
          </a:xfrm>
          <a:prstGeom prst="rect">
            <a:avLst/>
          </a:prstGeom>
          <a:noFill/>
          <a:ln w="9525">
            <a:noFill/>
            <a:miter lim="800000"/>
            <a:headEnd/>
            <a:tailEnd/>
          </a:ln>
          <a:effectLst/>
        </p:spPr>
        <p:txBody>
          <a:bodyPr/>
          <a:lstStyle/>
          <a:p>
            <a:pPr eaLnBrk="1" hangingPunct="1">
              <a:spcBef>
                <a:spcPct val="20000"/>
              </a:spcBef>
              <a:buClr>
                <a:schemeClr val="tx2"/>
              </a:buClr>
              <a:defRPr/>
            </a:pPr>
            <a:r>
              <a:rPr lang="mk-MK" sz="2800" b="1" dirty="0">
                <a:solidFill>
                  <a:srgbClr val="00B0F0"/>
                </a:solidFill>
                <a:latin typeface="Arial" panose="020B0604020202020204" pitchFamily="34" charset="0"/>
                <a:cs typeface="Arial" panose="020B0604020202020204" pitchFamily="34" charset="0"/>
              </a:rPr>
              <a:t>Атенуацијата опаѓа со</a:t>
            </a:r>
            <a:r>
              <a:rPr lang="en-US" sz="2800" b="1" dirty="0">
                <a:solidFill>
                  <a:srgbClr val="00B0F0"/>
                </a:solidFill>
                <a:latin typeface="Arial" panose="020B0604020202020204" pitchFamily="34" charset="0"/>
                <a:cs typeface="Arial" panose="020B0604020202020204" pitchFamily="34" charset="0"/>
              </a:rPr>
              <a:t>:</a:t>
            </a:r>
          </a:p>
          <a:p>
            <a:pPr eaLnBrk="1" hangingPunct="1">
              <a:spcBef>
                <a:spcPct val="20000"/>
              </a:spcBef>
              <a:buClr>
                <a:schemeClr val="tx2"/>
              </a:buClr>
              <a:defRPr/>
            </a:pPr>
            <a:r>
              <a:rPr lang="mk-MK" sz="2800" dirty="0">
                <a:solidFill>
                  <a:srgbClr val="00B0F0"/>
                </a:solidFill>
                <a:effectLst>
                  <a:outerShdw blurRad="38100" dist="38100" dir="2700000" algn="tl">
                    <a:srgbClr val="000000"/>
                  </a:outerShdw>
                </a:effectLst>
                <a:latin typeface="Arial" panose="020B0604020202020204" pitchFamily="34" charset="0"/>
                <a:cs typeface="Arial" panose="020B0604020202020204" pitchFamily="34" charset="0"/>
              </a:rPr>
              <a:t>- Енергијата на Х-фотоните</a:t>
            </a:r>
            <a:endParaRPr lang="en-US" sz="2800" dirty="0">
              <a:solidFill>
                <a:srgbClr val="00B0F0"/>
              </a:solidFill>
              <a:effectLst>
                <a:outerShdw blurRad="38100" dist="38100" dir="2700000" algn="tl">
                  <a:srgbClr val="000000"/>
                </a:outerShdw>
              </a:effectLst>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dissolve">
                                      <p:cBhvr>
                                        <p:cTn id="7" dur="500"/>
                                        <p:tgtEl>
                                          <p:spTgt spid="9219">
                                            <p:txEl>
                                              <p:pRg st="0" end="0"/>
                                            </p:txEl>
                                          </p:spTgt>
                                        </p:tgtEl>
                                      </p:cBhvr>
                                    </p:animEffect>
                                  </p:childTnLst>
                                </p:cTn>
                              </p:par>
                              <p:par>
                                <p:cTn id="8" presetID="9" presetClass="entr" presetSubtype="0" fill="hold" nodeType="withEffect">
                                  <p:stCondLst>
                                    <p:cond delay="0"/>
                                  </p:stCondLst>
                                  <p:childTnLst>
                                    <p:set>
                                      <p:cBhvr>
                                        <p:cTn id="9" dur="1" fill="hold">
                                          <p:stCondLst>
                                            <p:cond delay="0"/>
                                          </p:stCondLst>
                                        </p:cTn>
                                        <p:tgtEl>
                                          <p:spTgt spid="9219">
                                            <p:txEl>
                                              <p:pRg st="1" end="1"/>
                                            </p:txEl>
                                          </p:spTgt>
                                        </p:tgtEl>
                                        <p:attrNameLst>
                                          <p:attrName>style.visibility</p:attrName>
                                        </p:attrNameLst>
                                      </p:cBhvr>
                                      <p:to>
                                        <p:strVal val="visible"/>
                                      </p:to>
                                    </p:set>
                                    <p:animEffect transition="in" filter="dissolve">
                                      <p:cBhvr>
                                        <p:cTn id="10" dur="500"/>
                                        <p:tgtEl>
                                          <p:spTgt spid="9219">
                                            <p:txEl>
                                              <p:pRg st="1" end="1"/>
                                            </p:txEl>
                                          </p:spTgt>
                                        </p:tgtEl>
                                      </p:cBhvr>
                                    </p:animEffect>
                                  </p:childTnLst>
                                </p:cTn>
                              </p:par>
                              <p:par>
                                <p:cTn id="11" presetID="9" presetClass="entr" presetSubtype="0" fill="hold" nodeType="withEffect">
                                  <p:stCondLst>
                                    <p:cond delay="0"/>
                                  </p:stCondLst>
                                  <p:childTnLst>
                                    <p:set>
                                      <p:cBhvr>
                                        <p:cTn id="12" dur="1" fill="hold">
                                          <p:stCondLst>
                                            <p:cond delay="0"/>
                                          </p:stCondLst>
                                        </p:cTn>
                                        <p:tgtEl>
                                          <p:spTgt spid="9219">
                                            <p:txEl>
                                              <p:pRg st="2" end="2"/>
                                            </p:txEl>
                                          </p:spTgt>
                                        </p:tgtEl>
                                        <p:attrNameLst>
                                          <p:attrName>style.visibility</p:attrName>
                                        </p:attrNameLst>
                                      </p:cBhvr>
                                      <p:to>
                                        <p:strVal val="visible"/>
                                      </p:to>
                                    </p:set>
                                    <p:animEffect transition="in" filter="dissolve">
                                      <p:cBhvr>
                                        <p:cTn id="13" dur="500"/>
                                        <p:tgtEl>
                                          <p:spTgt spid="9219">
                                            <p:txEl>
                                              <p:pRg st="2" end="2"/>
                                            </p:txEl>
                                          </p:spTgt>
                                        </p:tgtEl>
                                      </p:cBhvr>
                                    </p:animEffect>
                                  </p:childTnLst>
                                </p:cTn>
                              </p:par>
                              <p:par>
                                <p:cTn id="14" presetID="9" presetClass="entr" presetSubtype="0" fill="hold" nodeType="withEffect">
                                  <p:stCondLst>
                                    <p:cond delay="0"/>
                                  </p:stCondLst>
                                  <p:childTnLst>
                                    <p:set>
                                      <p:cBhvr>
                                        <p:cTn id="15" dur="1" fill="hold">
                                          <p:stCondLst>
                                            <p:cond delay="0"/>
                                          </p:stCondLst>
                                        </p:cTn>
                                        <p:tgtEl>
                                          <p:spTgt spid="9219">
                                            <p:txEl>
                                              <p:pRg st="3" end="3"/>
                                            </p:txEl>
                                          </p:spTgt>
                                        </p:tgtEl>
                                        <p:attrNameLst>
                                          <p:attrName>style.visibility</p:attrName>
                                        </p:attrNameLst>
                                      </p:cBhvr>
                                      <p:to>
                                        <p:strVal val="visible"/>
                                      </p:to>
                                    </p:set>
                                    <p:animEffect transition="in" filter="dissolve">
                                      <p:cBhvr>
                                        <p:cTn id="16" dur="500"/>
                                        <p:tgtEl>
                                          <p:spTgt spid="9219">
                                            <p:txEl>
                                              <p:pRg st="3" end="3"/>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2" fill="hold" grpId="0" nodeType="clickEffect">
                                  <p:stCondLst>
                                    <p:cond delay="0"/>
                                  </p:stCondLst>
                                  <p:childTnLst>
                                    <p:set>
                                      <p:cBhvr>
                                        <p:cTn id="20" dur="1" fill="hold">
                                          <p:stCondLst>
                                            <p:cond delay="0"/>
                                          </p:stCondLst>
                                        </p:cTn>
                                        <p:tgtEl>
                                          <p:spTgt spid="9220"/>
                                        </p:tgtEl>
                                        <p:attrNameLst>
                                          <p:attrName>style.visibility</p:attrName>
                                        </p:attrNameLst>
                                      </p:cBhvr>
                                      <p:to>
                                        <p:strVal val="visible"/>
                                      </p:to>
                                    </p:set>
                                    <p:anim calcmode="lin" valueType="num">
                                      <p:cBhvr additive="base">
                                        <p:cTn id="21" dur="500" fill="hold"/>
                                        <p:tgtEl>
                                          <p:spTgt spid="9220"/>
                                        </p:tgtEl>
                                        <p:attrNameLst>
                                          <p:attrName>ppt_x</p:attrName>
                                        </p:attrNameLst>
                                      </p:cBhvr>
                                      <p:tavLst>
                                        <p:tav tm="0">
                                          <p:val>
                                            <p:strVal val="1+#ppt_w/2"/>
                                          </p:val>
                                        </p:tav>
                                        <p:tav tm="100000">
                                          <p:val>
                                            <p:strVal val="#ppt_x"/>
                                          </p:val>
                                        </p:tav>
                                      </p:tavLst>
                                    </p:anim>
                                    <p:anim calcmode="lin" valueType="num">
                                      <p:cBhvr additive="base">
                                        <p:cTn id="22" dur="500" fill="hold"/>
                                        <p:tgtEl>
                                          <p:spTgt spid="92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a:extLst>
              <a:ext uri="{FF2B5EF4-FFF2-40B4-BE49-F238E27FC236}">
                <a16:creationId xmlns:a16="http://schemas.microsoft.com/office/drawing/2014/main" id="{7C94951D-D727-44CE-ADC4-AEDB0C80BB61}"/>
              </a:ext>
            </a:extLst>
          </p:cNvPr>
          <p:cNvSpPr>
            <a:spLocks noGrp="1" noChangeArrowheads="1"/>
          </p:cNvSpPr>
          <p:nvPr>
            <p:ph idx="1"/>
          </p:nvPr>
        </p:nvSpPr>
        <p:spPr/>
        <p:txBody>
          <a:bodyPr>
            <a:normAutofit lnSpcReduction="10000"/>
          </a:bodyPr>
          <a:lstStyle/>
          <a:p>
            <a:pPr marL="365760" indent="-256032" eaLnBrk="1" fontAlgn="auto" hangingPunct="1">
              <a:lnSpc>
                <a:spcPct val="80000"/>
              </a:lnSpc>
              <a:spcAft>
                <a:spcPts val="0"/>
              </a:spcAft>
              <a:buFont typeface="Wingdings" pitchFamily="2" charset="2"/>
              <a:buChar char="§"/>
              <a:defRPr/>
            </a:pPr>
            <a:r>
              <a:rPr lang="mk-MK" sz="2800" dirty="0">
                <a:effectLst>
                  <a:outerShdw blurRad="38100" dist="38100" dir="2700000" algn="tl">
                    <a:srgbClr val="000000"/>
                  </a:outerShdw>
                </a:effectLst>
                <a:latin typeface="MAC C Times" pitchFamily="18" charset="0"/>
              </a:rPr>
              <a:t>Во интеракција со материјата некои Х-фотони му ја предаваат целата своја енергија  на електронот од материјата, па фотонот исчезнува</a:t>
            </a:r>
            <a:r>
              <a:rPr lang="en-US" sz="2800" dirty="0">
                <a:effectLst>
                  <a:outerShdw blurRad="38100" dist="38100" dir="2700000" algn="tl">
                    <a:srgbClr val="000000"/>
                  </a:outerShdw>
                </a:effectLst>
                <a:latin typeface="M_Swiss" pitchFamily="34" charset="0"/>
              </a:rPr>
              <a:t>. </a:t>
            </a:r>
          </a:p>
          <a:p>
            <a:pPr marL="365760" indent="-256032" eaLnBrk="1" fontAlgn="auto" hangingPunct="1">
              <a:lnSpc>
                <a:spcPct val="80000"/>
              </a:lnSpc>
              <a:spcAft>
                <a:spcPts val="0"/>
              </a:spcAft>
              <a:buFont typeface="Wingdings" pitchFamily="2" charset="2"/>
              <a:buChar char="§"/>
              <a:defRPr/>
            </a:pPr>
            <a:endParaRPr lang="en-US" sz="2800" dirty="0">
              <a:effectLst>
                <a:outerShdw blurRad="38100" dist="38100" dir="2700000" algn="tl">
                  <a:srgbClr val="000000"/>
                </a:outerShdw>
              </a:effectLst>
              <a:latin typeface="M_Swiss" pitchFamily="34" charset="0"/>
            </a:endParaRPr>
          </a:p>
          <a:p>
            <a:pPr marL="365760" indent="-256032" eaLnBrk="1" fontAlgn="auto" hangingPunct="1">
              <a:lnSpc>
                <a:spcPct val="80000"/>
              </a:lnSpc>
              <a:spcAft>
                <a:spcPts val="0"/>
              </a:spcAft>
              <a:buFont typeface="Wingdings" pitchFamily="2" charset="2"/>
              <a:buChar char="§"/>
              <a:defRPr/>
            </a:pPr>
            <a:r>
              <a:rPr lang="mk-MK" sz="2800" dirty="0">
                <a:effectLst>
                  <a:outerShdw blurRad="38100" dist="38100" dir="2700000" algn="tl">
                    <a:srgbClr val="000000"/>
                  </a:outerShdw>
                </a:effectLst>
                <a:latin typeface="MAC C Times" pitchFamily="18" charset="0"/>
              </a:rPr>
              <a:t>Енергијата што се пренесува на единица маса е </a:t>
            </a:r>
            <a:r>
              <a:rPr lang="mk-MK" sz="2800" b="1" dirty="0">
                <a:solidFill>
                  <a:schemeClr val="bg2">
                    <a:lumMod val="50000"/>
                  </a:schemeClr>
                </a:solidFill>
                <a:effectLst>
                  <a:outerShdw blurRad="38100" dist="38100" dir="2700000" algn="tl">
                    <a:srgbClr val="000000"/>
                  </a:outerShdw>
                </a:effectLst>
                <a:latin typeface="MAC C Times" pitchFamily="18" charset="0"/>
              </a:rPr>
              <a:t>апсорпциона доза</a:t>
            </a:r>
            <a:endParaRPr lang="en-US" sz="2800" b="1" dirty="0">
              <a:solidFill>
                <a:schemeClr val="bg2">
                  <a:lumMod val="50000"/>
                </a:schemeClr>
              </a:solidFill>
              <a:effectLst>
                <a:outerShdw blurRad="38100" dist="38100" dir="2700000" algn="tl">
                  <a:srgbClr val="000000"/>
                </a:outerShdw>
              </a:effectLst>
              <a:latin typeface="M_Swiss" pitchFamily="34" charset="0"/>
            </a:endParaRPr>
          </a:p>
          <a:p>
            <a:pPr marL="365760" indent="-256032" algn="ctr" eaLnBrk="1" fontAlgn="auto" hangingPunct="1">
              <a:lnSpc>
                <a:spcPct val="80000"/>
              </a:lnSpc>
              <a:spcAft>
                <a:spcPts val="0"/>
              </a:spcAft>
              <a:buFont typeface="Wingdings" pitchFamily="2" charset="2"/>
              <a:buChar char="§"/>
              <a:defRPr/>
            </a:pPr>
            <a:r>
              <a:rPr lang="en-US" sz="2800" dirty="0">
                <a:effectLst>
                  <a:outerShdw blurRad="38100" dist="38100" dir="2700000" algn="tl">
                    <a:srgbClr val="000000"/>
                  </a:outerShdw>
                </a:effectLst>
                <a:latin typeface="MAC C Times" pitchFamily="18" charset="0"/>
              </a:rPr>
              <a:t>SI </a:t>
            </a:r>
            <a:r>
              <a:rPr lang="mk-MK" sz="2800" dirty="0">
                <a:effectLst>
                  <a:outerShdw blurRad="38100" dist="38100" dir="2700000" algn="tl">
                    <a:srgbClr val="000000"/>
                  </a:outerShdw>
                </a:effectLst>
                <a:latin typeface="MAC C Times" pitchFamily="18" charset="0"/>
              </a:rPr>
              <a:t>единица</a:t>
            </a:r>
            <a:r>
              <a:rPr lang="en-US" sz="2800" dirty="0">
                <a:effectLst>
                  <a:outerShdw blurRad="38100" dist="38100" dir="2700000" algn="tl">
                    <a:srgbClr val="000000"/>
                  </a:outerShdw>
                </a:effectLst>
              </a:rPr>
              <a:t>: 1 J/kg  =  1 Gray  (</a:t>
            </a:r>
            <a:r>
              <a:rPr lang="en-US" sz="2800" dirty="0" err="1">
                <a:effectLst>
                  <a:outerShdw blurRad="38100" dist="38100" dir="2700000" algn="tl">
                    <a:srgbClr val="000000"/>
                  </a:outerShdw>
                </a:effectLst>
              </a:rPr>
              <a:t>Gy</a:t>
            </a:r>
            <a:r>
              <a:rPr lang="en-US" sz="2800" dirty="0">
                <a:effectLst>
                  <a:outerShdw blurRad="38100" dist="38100" dir="2700000" algn="tl">
                    <a:srgbClr val="000000"/>
                  </a:outerShdw>
                </a:effectLst>
              </a:rPr>
              <a:t>) </a:t>
            </a:r>
          </a:p>
          <a:p>
            <a:pPr marL="109728" indent="0" algn="ctr" eaLnBrk="1" fontAlgn="auto" hangingPunct="1">
              <a:lnSpc>
                <a:spcPct val="80000"/>
              </a:lnSpc>
              <a:spcAft>
                <a:spcPts val="0"/>
              </a:spcAft>
              <a:buFont typeface="Wingdings 3" panose="05040102010807070707" pitchFamily="18" charset="2"/>
              <a:buNone/>
              <a:defRPr/>
            </a:pPr>
            <a:endParaRPr lang="mk-MK" sz="2800" dirty="0">
              <a:effectLst>
                <a:outerShdw blurRad="38100" dist="38100" dir="2700000" algn="tl">
                  <a:srgbClr val="000000"/>
                </a:outerShdw>
              </a:effectLst>
            </a:endParaRPr>
          </a:p>
          <a:p>
            <a:pPr marL="109728" indent="0" algn="ctr" eaLnBrk="1" fontAlgn="auto" hangingPunct="1">
              <a:lnSpc>
                <a:spcPct val="80000"/>
              </a:lnSpc>
              <a:spcAft>
                <a:spcPts val="0"/>
              </a:spcAft>
              <a:buFont typeface="Wingdings 3" panose="05040102010807070707" pitchFamily="18" charset="2"/>
              <a:buNone/>
              <a:defRPr/>
            </a:pPr>
            <a:endParaRPr lang="mk-MK" sz="2800" dirty="0">
              <a:solidFill>
                <a:srgbClr val="000000"/>
              </a:solidFill>
              <a:effectLst>
                <a:outerShdw blurRad="38100" dist="38100" dir="2700000" algn="tl">
                  <a:srgbClr val="000000"/>
                </a:outerShdw>
              </a:effectLst>
              <a:latin typeface="MAC C Times" pitchFamily="18" charset="0"/>
            </a:endParaRPr>
          </a:p>
          <a:p>
            <a:pPr marL="109728" indent="0" algn="ctr" eaLnBrk="1" fontAlgn="auto" hangingPunct="1">
              <a:lnSpc>
                <a:spcPct val="80000"/>
              </a:lnSpc>
              <a:spcAft>
                <a:spcPts val="0"/>
              </a:spcAft>
              <a:buFont typeface="Wingdings 3" panose="05040102010807070707" pitchFamily="18" charset="2"/>
              <a:buNone/>
              <a:defRPr/>
            </a:pPr>
            <a:r>
              <a:rPr lang="mk-MK" sz="2800" dirty="0">
                <a:solidFill>
                  <a:schemeClr val="bg2">
                    <a:lumMod val="25000"/>
                  </a:schemeClr>
                </a:solidFill>
                <a:latin typeface="MAC C Times" pitchFamily="18" charset="0"/>
              </a:rPr>
              <a:t>Апсорбираната доза предизвикува хемиски промени поради јонизацијата што ја врши и притоа прави хемиски промени кои може д резултираат и во биолошки промени</a:t>
            </a:r>
            <a:endParaRPr lang="en-US" sz="2800" dirty="0">
              <a:solidFill>
                <a:schemeClr val="bg2">
                  <a:lumMod val="25000"/>
                </a:schemeClr>
              </a:solidFill>
              <a:latin typeface="M_Swiss" pitchFamily="34" charset="0"/>
            </a:endParaRPr>
          </a:p>
        </p:txBody>
      </p:sp>
      <p:sp>
        <p:nvSpPr>
          <p:cNvPr id="18435" name="Slide Number Placeholder 5">
            <a:extLst>
              <a:ext uri="{FF2B5EF4-FFF2-40B4-BE49-F238E27FC236}">
                <a16:creationId xmlns:a16="http://schemas.microsoft.com/office/drawing/2014/main" id="{34078AD3-D416-44BE-B4E1-93E087DEFC4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149F2D69-9980-4AC2-AD55-75C875680C51}" type="slidenum">
              <a:rPr lang="en-US" altLang="LID4096" smtClean="0"/>
              <a:pPr/>
              <a:t>5</a:t>
            </a:fld>
            <a:endParaRPr lang="en-US" altLang="LID4096"/>
          </a:p>
        </p:txBody>
      </p:sp>
      <p:sp>
        <p:nvSpPr>
          <p:cNvPr id="16386" name="Rectangle 2">
            <a:extLst>
              <a:ext uri="{FF2B5EF4-FFF2-40B4-BE49-F238E27FC236}">
                <a16:creationId xmlns:a16="http://schemas.microsoft.com/office/drawing/2014/main" id="{78AC8ED1-F627-448C-B4A7-759B8F594280}"/>
              </a:ext>
            </a:extLst>
          </p:cNvPr>
          <p:cNvSpPr>
            <a:spLocks noGrp="1" noChangeArrowheads="1"/>
          </p:cNvSpPr>
          <p:nvPr>
            <p:ph type="title"/>
          </p:nvPr>
        </p:nvSpPr>
        <p:spPr/>
        <p:txBody>
          <a:bodyPr>
            <a:normAutofit fontScale="90000"/>
          </a:bodyPr>
          <a:lstStyle/>
          <a:p>
            <a:pPr eaLnBrk="1" fontAlgn="auto" hangingPunct="1">
              <a:spcAft>
                <a:spcPts val="0"/>
              </a:spcAft>
              <a:defRPr/>
            </a:pPr>
            <a:r>
              <a:rPr lang="mk-MK" sz="4000" dirty="0">
                <a:solidFill>
                  <a:srgbClr val="0070C0"/>
                </a:solidFill>
                <a:latin typeface="MAC C Times" pitchFamily="18" charset="0"/>
              </a:rPr>
              <a:t>Апсорпција</a:t>
            </a:r>
            <a:br>
              <a:rPr lang="en-US" sz="4000" dirty="0">
                <a:solidFill>
                  <a:srgbClr val="FFFF00"/>
                </a:solidFill>
                <a:latin typeface="MAC C Times" pitchFamily="18" charset="0"/>
              </a:rPr>
            </a:br>
            <a:endParaRPr lang="en-US" sz="4000" dirty="0">
              <a:solidFill>
                <a:srgbClr val="FFFF00"/>
              </a:solidFill>
              <a:latin typeface="MAC C Times"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animEffect transition="in" filter="dissolve">
                                      <p:cBhvr>
                                        <p:cTn id="7" dur="500"/>
                                        <p:tgtEl>
                                          <p:spTgt spid="1638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6387">
                                            <p:txEl>
                                              <p:pRg st="2" end="2"/>
                                            </p:txEl>
                                          </p:spTgt>
                                        </p:tgtEl>
                                        <p:attrNameLst>
                                          <p:attrName>style.visibility</p:attrName>
                                        </p:attrNameLst>
                                      </p:cBhvr>
                                      <p:to>
                                        <p:strVal val="visible"/>
                                      </p:to>
                                    </p:set>
                                    <p:animEffect transition="in" filter="dissolve">
                                      <p:cBhvr>
                                        <p:cTn id="12" dur="500"/>
                                        <p:tgtEl>
                                          <p:spTgt spid="16387">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6387">
                                            <p:txEl>
                                              <p:pRg st="3" end="3"/>
                                            </p:txEl>
                                          </p:spTgt>
                                        </p:tgtEl>
                                        <p:attrNameLst>
                                          <p:attrName>style.visibility</p:attrName>
                                        </p:attrNameLst>
                                      </p:cBhvr>
                                      <p:to>
                                        <p:strVal val="visible"/>
                                      </p:to>
                                    </p:set>
                                    <p:animEffect transition="in" filter="dissolve">
                                      <p:cBhvr>
                                        <p:cTn id="17" dur="500"/>
                                        <p:tgtEl>
                                          <p:spTgt spid="16387">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6387">
                                            <p:txEl>
                                              <p:pRg st="6" end="6"/>
                                            </p:txEl>
                                          </p:spTgt>
                                        </p:tgtEl>
                                        <p:attrNameLst>
                                          <p:attrName>style.visibility</p:attrName>
                                        </p:attrNameLst>
                                      </p:cBhvr>
                                      <p:to>
                                        <p:strVal val="visible"/>
                                      </p:to>
                                    </p:set>
                                    <p:animEffect transition="in" filter="dissolve">
                                      <p:cBhvr>
                                        <p:cTn id="22" dur="500"/>
                                        <p:tgtEl>
                                          <p:spTgt spid="1638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33" name="Picture 25" descr="1-bariumContrastXray">
            <a:extLst>
              <a:ext uri="{FF2B5EF4-FFF2-40B4-BE49-F238E27FC236}">
                <a16:creationId xmlns:a16="http://schemas.microsoft.com/office/drawing/2014/main" id="{B2F0B3BB-0275-472D-8999-A8DB21C3608A}"/>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5618163" y="1433513"/>
            <a:ext cx="2955925" cy="3657600"/>
          </a:xfrm>
          <a:noFill/>
        </p:spPr>
      </p:pic>
      <p:pic>
        <p:nvPicPr>
          <p:cNvPr id="17426" name="Picture 18" descr="1-lungXray">
            <a:extLst>
              <a:ext uri="{FF2B5EF4-FFF2-40B4-BE49-F238E27FC236}">
                <a16:creationId xmlns:a16="http://schemas.microsoft.com/office/drawing/2014/main" id="{DA9AC004-BA7A-4BE1-BED6-4FF30DE70DEB}"/>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762000" y="1592263"/>
            <a:ext cx="3200400" cy="3000375"/>
          </a:xfrm>
          <a:noFill/>
        </p:spPr>
      </p:pic>
      <p:sp>
        <p:nvSpPr>
          <p:cNvPr id="19460" name="Slide Number Placeholder 6">
            <a:extLst>
              <a:ext uri="{FF2B5EF4-FFF2-40B4-BE49-F238E27FC236}">
                <a16:creationId xmlns:a16="http://schemas.microsoft.com/office/drawing/2014/main" id="{989EC20F-79D8-43ED-82D6-80A354B92E9B}"/>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5E0D7D39-0ED3-4371-803D-B285C9493FA7}" type="slidenum">
              <a:rPr lang="en-US" altLang="LID4096" smtClean="0"/>
              <a:pPr/>
              <a:t>6</a:t>
            </a:fld>
            <a:endParaRPr lang="en-US" altLang="LID4096"/>
          </a:p>
        </p:txBody>
      </p:sp>
      <p:sp>
        <p:nvSpPr>
          <p:cNvPr id="17410" name="Rectangle 2">
            <a:extLst>
              <a:ext uri="{FF2B5EF4-FFF2-40B4-BE49-F238E27FC236}">
                <a16:creationId xmlns:a16="http://schemas.microsoft.com/office/drawing/2014/main" id="{568CC3DC-FB2A-4503-A8CA-4CC9DA5A0F4C}"/>
              </a:ext>
            </a:extLst>
          </p:cNvPr>
          <p:cNvSpPr>
            <a:spLocks noGrp="1" noChangeArrowheads="1"/>
          </p:cNvSpPr>
          <p:nvPr>
            <p:ph type="title"/>
          </p:nvPr>
        </p:nvSpPr>
        <p:spPr/>
        <p:txBody>
          <a:bodyPr/>
          <a:lstStyle/>
          <a:p>
            <a:pPr eaLnBrk="1" fontAlgn="auto" hangingPunct="1">
              <a:spcAft>
                <a:spcPts val="0"/>
              </a:spcAft>
              <a:defRPr/>
            </a:pPr>
            <a:r>
              <a:rPr lang="mk-MK" dirty="0">
                <a:solidFill>
                  <a:schemeClr val="tx1"/>
                </a:solidFill>
                <a:latin typeface="MAC C Times" pitchFamily="18" charset="0"/>
              </a:rPr>
              <a:t>Апсорпција во радиологијата</a:t>
            </a:r>
            <a:endParaRPr lang="en-US" dirty="0">
              <a:solidFill>
                <a:schemeClr val="tx1"/>
              </a:solidFill>
              <a:latin typeface="MAC C Times" pitchFamily="18" charset="0"/>
            </a:endParaRPr>
          </a:p>
        </p:txBody>
      </p:sp>
      <p:sp>
        <p:nvSpPr>
          <p:cNvPr id="19462" name="Text Box 20">
            <a:extLst>
              <a:ext uri="{FF2B5EF4-FFF2-40B4-BE49-F238E27FC236}">
                <a16:creationId xmlns:a16="http://schemas.microsoft.com/office/drawing/2014/main" id="{81D8C576-0FB5-4E0D-98E7-B0247A514953}"/>
              </a:ext>
            </a:extLst>
          </p:cNvPr>
          <p:cNvSpPr txBox="1">
            <a:spLocks noChangeArrowheads="1"/>
          </p:cNvSpPr>
          <p:nvPr/>
        </p:nvSpPr>
        <p:spPr bwMode="auto">
          <a:xfrm>
            <a:off x="381000" y="2057400"/>
            <a:ext cx="1600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endParaRPr lang="en-GB" altLang="LID4096">
              <a:latin typeface="Arial" panose="020B0604020202020204" pitchFamily="34" charset="0"/>
            </a:endParaRPr>
          </a:p>
        </p:txBody>
      </p:sp>
      <p:sp>
        <p:nvSpPr>
          <p:cNvPr id="17438" name="Rectangle 30">
            <a:extLst>
              <a:ext uri="{FF2B5EF4-FFF2-40B4-BE49-F238E27FC236}">
                <a16:creationId xmlns:a16="http://schemas.microsoft.com/office/drawing/2014/main" id="{D26EEA3F-B383-4B31-B9C6-4A8613B21D7A}"/>
              </a:ext>
            </a:extLst>
          </p:cNvPr>
          <p:cNvSpPr>
            <a:spLocks noChangeArrowheads="1"/>
          </p:cNvSpPr>
          <p:nvPr/>
        </p:nvSpPr>
        <p:spPr bwMode="auto">
          <a:xfrm>
            <a:off x="623888" y="4892675"/>
            <a:ext cx="36576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r>
              <a:rPr lang="mk-MK" altLang="LID4096" sz="2000" b="1">
                <a:latin typeface="MAC C Times" pitchFamily="18" charset="0"/>
              </a:rPr>
              <a:t>Белите добови добиваат помалку Х-фотони отколку срцето</a:t>
            </a:r>
            <a:endParaRPr lang="en-US" altLang="LID4096" sz="2000">
              <a:latin typeface="MAC C Times" pitchFamily="18" charset="0"/>
            </a:endParaRPr>
          </a:p>
        </p:txBody>
      </p:sp>
      <p:sp>
        <p:nvSpPr>
          <p:cNvPr id="17439" name="Rectangle 31">
            <a:extLst>
              <a:ext uri="{FF2B5EF4-FFF2-40B4-BE49-F238E27FC236}">
                <a16:creationId xmlns:a16="http://schemas.microsoft.com/office/drawing/2014/main" id="{C938FC6F-CB1A-4119-B82D-92399C3212E8}"/>
              </a:ext>
            </a:extLst>
          </p:cNvPr>
          <p:cNvSpPr>
            <a:spLocks noChangeArrowheads="1"/>
          </p:cNvSpPr>
          <p:nvPr/>
        </p:nvSpPr>
        <p:spPr bwMode="auto">
          <a:xfrm>
            <a:off x="5381625" y="5086350"/>
            <a:ext cx="3522663"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r>
              <a:rPr lang="mk-MK" altLang="LID4096" sz="2000" b="1" dirty="0"/>
              <a:t>Бариумот </a:t>
            </a:r>
            <a:r>
              <a:rPr lang="en-US" altLang="LID4096" sz="2000" b="1" dirty="0"/>
              <a:t>(</a:t>
            </a:r>
            <a:r>
              <a:rPr lang="en-US" altLang="LID4096" sz="2000" b="1" dirty="0">
                <a:latin typeface="Arial" panose="020B0604020202020204" pitchFamily="34" charset="0"/>
              </a:rPr>
              <a:t>Z</a:t>
            </a:r>
            <a:r>
              <a:rPr lang="en-US" altLang="LID4096" sz="2000" b="1" dirty="0"/>
              <a:t>=56) </a:t>
            </a:r>
            <a:r>
              <a:rPr lang="mk-MK" altLang="LID4096" sz="2000" b="1" dirty="0"/>
              <a:t>силно ги апсорбира Х-фотоните па поради тоа се користи како контрастно</a:t>
            </a:r>
            <a:endParaRPr lang="en-US" altLang="LID4096" sz="2000" b="1"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17426"/>
                                        </p:tgtEl>
                                        <p:attrNameLst>
                                          <p:attrName>style.visibility</p:attrName>
                                        </p:attrNameLst>
                                      </p:cBhvr>
                                      <p:to>
                                        <p:strVal val="visible"/>
                                      </p:to>
                                    </p:set>
                                    <p:animEffect transition="in" filter="dissolve">
                                      <p:cBhvr>
                                        <p:cTn id="7" dur="500"/>
                                        <p:tgtEl>
                                          <p:spTgt spid="174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7438"/>
                                        </p:tgtEl>
                                        <p:attrNameLst>
                                          <p:attrName>style.visibility</p:attrName>
                                        </p:attrNameLst>
                                      </p:cBhvr>
                                      <p:to>
                                        <p:strVal val="visible"/>
                                      </p:to>
                                    </p:set>
                                    <p:animEffect transition="in" filter="dissolve">
                                      <p:cBhvr>
                                        <p:cTn id="12" dur="500"/>
                                        <p:tgtEl>
                                          <p:spTgt spid="1743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17433"/>
                                        </p:tgtEl>
                                        <p:attrNameLst>
                                          <p:attrName>style.visibility</p:attrName>
                                        </p:attrNameLst>
                                      </p:cBhvr>
                                      <p:to>
                                        <p:strVal val="visible"/>
                                      </p:to>
                                    </p:set>
                                    <p:animEffect transition="in" filter="dissolve">
                                      <p:cBhvr>
                                        <p:cTn id="17" dur="500"/>
                                        <p:tgtEl>
                                          <p:spTgt spid="1743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7439"/>
                                        </p:tgtEl>
                                        <p:attrNameLst>
                                          <p:attrName>style.visibility</p:attrName>
                                        </p:attrNameLst>
                                      </p:cBhvr>
                                      <p:to>
                                        <p:strVal val="visible"/>
                                      </p:to>
                                    </p:set>
                                    <p:animEffect transition="in" filter="dissolve">
                                      <p:cBhvr>
                                        <p:cTn id="22" dur="500"/>
                                        <p:tgtEl>
                                          <p:spTgt spid="174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38" grpId="0"/>
      <p:bldP spid="1743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a:extLst>
              <a:ext uri="{FF2B5EF4-FFF2-40B4-BE49-F238E27FC236}">
                <a16:creationId xmlns:a16="http://schemas.microsoft.com/office/drawing/2014/main" id="{C91CB07B-10AF-4820-B2BE-9F41F149FFD5}"/>
              </a:ext>
            </a:extLst>
          </p:cNvPr>
          <p:cNvSpPr>
            <a:spLocks noGrp="1" noChangeArrowheads="1"/>
          </p:cNvSpPr>
          <p:nvPr>
            <p:ph idx="1"/>
          </p:nvPr>
        </p:nvSpPr>
        <p:spPr>
          <a:xfrm>
            <a:off x="0" y="1066800"/>
            <a:ext cx="4191000" cy="5791200"/>
          </a:xfrm>
        </p:spPr>
        <p:txBody>
          <a:bodyPr>
            <a:normAutofit/>
          </a:bodyPr>
          <a:lstStyle/>
          <a:p>
            <a:pPr marL="365760" indent="-256032" eaLnBrk="1" fontAlgn="auto" hangingPunct="1">
              <a:lnSpc>
                <a:spcPct val="80000"/>
              </a:lnSpc>
              <a:spcAft>
                <a:spcPts val="0"/>
              </a:spcAft>
              <a:buFont typeface="Wingdings" pitchFamily="2" charset="2"/>
              <a:buChar char="§"/>
              <a:defRPr/>
            </a:pPr>
            <a:r>
              <a:rPr lang="mk-MK" sz="2000" b="1" i="1" dirty="0">
                <a:effectLst>
                  <a:outerShdw blurRad="38100" dist="38100" dir="2700000" algn="tl">
                    <a:srgbClr val="000000"/>
                  </a:outerShdw>
                </a:effectLst>
                <a:latin typeface="MAC C Times" pitchFamily="18" charset="0"/>
              </a:rPr>
              <a:t>Расејување = отклонување од првичниот пат</a:t>
            </a:r>
            <a:endParaRPr lang="en-US" sz="2000" dirty="0">
              <a:effectLst>
                <a:outerShdw blurRad="38100" dist="38100" dir="2700000" algn="tl">
                  <a:srgbClr val="000000"/>
                </a:outerShdw>
              </a:effectLst>
              <a:latin typeface="MAC C Times" pitchFamily="18" charset="0"/>
            </a:endParaRPr>
          </a:p>
          <a:p>
            <a:pPr marL="365760" indent="-256032" eaLnBrk="1" fontAlgn="auto" hangingPunct="1">
              <a:lnSpc>
                <a:spcPct val="80000"/>
              </a:lnSpc>
              <a:spcAft>
                <a:spcPts val="0"/>
              </a:spcAft>
              <a:buFont typeface="Wingdings" pitchFamily="2" charset="2"/>
              <a:buChar char="§"/>
              <a:defRPr/>
            </a:pPr>
            <a:endParaRPr lang="en-US" sz="2000" dirty="0">
              <a:effectLst>
                <a:outerShdw blurRad="38100" dist="38100" dir="2700000" algn="tl">
                  <a:srgbClr val="000000"/>
                </a:outerShdw>
              </a:effectLst>
              <a:latin typeface="MAC C Times" pitchFamily="18" charset="0"/>
            </a:endParaRPr>
          </a:p>
          <a:p>
            <a:pPr marL="365760" indent="-256032" eaLnBrk="1" fontAlgn="auto" hangingPunct="1">
              <a:lnSpc>
                <a:spcPct val="80000"/>
              </a:lnSpc>
              <a:spcAft>
                <a:spcPts val="0"/>
              </a:spcAft>
              <a:buFont typeface="Wingdings" pitchFamily="2" charset="2"/>
              <a:buChar char="§"/>
              <a:defRPr/>
            </a:pPr>
            <a:r>
              <a:rPr lang="mk-MK" sz="2000" dirty="0">
                <a:effectLst>
                  <a:outerShdw blurRad="38100" dist="38100" dir="2700000" algn="tl">
                    <a:srgbClr val="000000"/>
                  </a:outerShdw>
                </a:effectLst>
                <a:latin typeface="MAC C Times" pitchFamily="18" charset="0"/>
              </a:rPr>
              <a:t>Кај  фотони со висока енергија расејувањето е со мали агли и не ја менува сликата </a:t>
            </a:r>
            <a:r>
              <a:rPr lang="en-US" sz="2000" dirty="0">
                <a:effectLst>
                  <a:outerShdw blurRad="38100" dist="38100" dir="2700000" algn="tl">
                    <a:srgbClr val="000000"/>
                  </a:outerShdw>
                </a:effectLst>
                <a:latin typeface="MAC C Times" pitchFamily="18" charset="0"/>
              </a:rPr>
              <a:t>.  </a:t>
            </a:r>
            <a:r>
              <a:rPr lang="en-US" sz="2000" b="1" dirty="0">
                <a:solidFill>
                  <a:srgbClr val="FFCC66"/>
                </a:solidFill>
                <a:effectLst>
                  <a:outerShdw blurRad="38100" dist="38100" dir="2700000" algn="tl">
                    <a:srgbClr val="000000"/>
                  </a:outerShdw>
                </a:effectLst>
                <a:latin typeface="MAC C Times" pitchFamily="18" charset="0"/>
              </a:rPr>
              <a:t> </a:t>
            </a:r>
          </a:p>
          <a:p>
            <a:pPr marL="365760" indent="-256032" eaLnBrk="1" fontAlgn="auto" hangingPunct="1">
              <a:lnSpc>
                <a:spcPct val="80000"/>
              </a:lnSpc>
              <a:spcAft>
                <a:spcPts val="0"/>
              </a:spcAft>
              <a:buFont typeface="Wingdings" pitchFamily="2" charset="2"/>
              <a:buChar char="§"/>
              <a:defRPr/>
            </a:pPr>
            <a:endParaRPr lang="en-US" sz="2000" b="1" dirty="0">
              <a:solidFill>
                <a:srgbClr val="FFCC66"/>
              </a:solidFill>
              <a:effectLst>
                <a:outerShdw blurRad="38100" dist="38100" dir="2700000" algn="tl">
                  <a:srgbClr val="000000"/>
                </a:outerShdw>
              </a:effectLst>
              <a:latin typeface="MAC C Times" pitchFamily="18" charset="0"/>
            </a:endParaRPr>
          </a:p>
          <a:p>
            <a:pPr marL="365760" indent="-256032" eaLnBrk="1" fontAlgn="auto" hangingPunct="1">
              <a:lnSpc>
                <a:spcPct val="80000"/>
              </a:lnSpc>
              <a:spcAft>
                <a:spcPts val="0"/>
              </a:spcAft>
              <a:buFont typeface="Wingdings" pitchFamily="2" charset="2"/>
              <a:buChar char="§"/>
              <a:defRPr/>
            </a:pPr>
            <a:r>
              <a:rPr lang="mk-MK" sz="2000" dirty="0">
                <a:effectLst>
                  <a:outerShdw blurRad="38100" dist="38100" dir="2700000" algn="tl">
                    <a:srgbClr val="000000"/>
                  </a:outerShdw>
                </a:effectLst>
                <a:latin typeface="MAC C Times" pitchFamily="18" charset="0"/>
              </a:rPr>
              <a:t>Кај фотони со пониска енергија расејувањето може да биде во сите возможни правци и тоа го намалува квалитетот на сликата. </a:t>
            </a:r>
            <a:endParaRPr lang="en-US" sz="2000" b="1" dirty="0">
              <a:solidFill>
                <a:srgbClr val="FFCC66"/>
              </a:solidFill>
              <a:effectLst>
                <a:outerShdw blurRad="38100" dist="38100" dir="2700000" algn="tl">
                  <a:srgbClr val="000000"/>
                </a:outerShdw>
              </a:effectLst>
              <a:latin typeface="MAC C Times" pitchFamily="18" charset="0"/>
            </a:endParaRPr>
          </a:p>
          <a:p>
            <a:pPr marL="365760" indent="-256032" eaLnBrk="1" fontAlgn="auto" hangingPunct="1">
              <a:lnSpc>
                <a:spcPct val="80000"/>
              </a:lnSpc>
              <a:spcAft>
                <a:spcPts val="0"/>
              </a:spcAft>
              <a:buFont typeface="Wingdings" pitchFamily="2" charset="2"/>
              <a:buChar char="§"/>
              <a:defRPr/>
            </a:pPr>
            <a:endParaRPr lang="en-US" sz="2000" b="1" dirty="0">
              <a:solidFill>
                <a:srgbClr val="FFCC66"/>
              </a:solidFill>
              <a:effectLst>
                <a:outerShdw blurRad="38100" dist="38100" dir="2700000" algn="tl">
                  <a:srgbClr val="000000"/>
                </a:outerShdw>
              </a:effectLst>
              <a:latin typeface="MAC C Times" pitchFamily="18" charset="0"/>
            </a:endParaRPr>
          </a:p>
          <a:p>
            <a:pPr marL="365760" indent="-256032" eaLnBrk="1" fontAlgn="auto" hangingPunct="1">
              <a:lnSpc>
                <a:spcPct val="80000"/>
              </a:lnSpc>
              <a:spcAft>
                <a:spcPts val="0"/>
              </a:spcAft>
              <a:buFont typeface="Wingdings" pitchFamily="2" charset="2"/>
              <a:buChar char="§"/>
              <a:defRPr/>
            </a:pPr>
            <a:r>
              <a:rPr lang="mk-MK" sz="2000" dirty="0">
                <a:effectLst>
                  <a:outerShdw blurRad="38100" dist="38100" dir="2700000" algn="tl">
                    <a:srgbClr val="000000"/>
                  </a:outerShdw>
                </a:effectLst>
                <a:latin typeface="MAC C Times" pitchFamily="18" charset="0"/>
              </a:rPr>
              <a:t>Расејаните Х-фотони придонесуваа за озрачување на персоналот</a:t>
            </a:r>
            <a:r>
              <a:rPr lang="en-US" sz="2000" dirty="0">
                <a:effectLst>
                  <a:outerShdw blurRad="38100" dist="38100" dir="2700000" algn="tl">
                    <a:srgbClr val="000000"/>
                  </a:outerShdw>
                </a:effectLst>
                <a:latin typeface="MAC C Times" pitchFamily="18" charset="0"/>
              </a:rPr>
              <a:t>.</a:t>
            </a:r>
            <a:r>
              <a:rPr lang="en-US" sz="2000" dirty="0">
                <a:effectLst>
                  <a:outerShdw blurRad="38100" dist="38100" dir="2700000" algn="tl">
                    <a:srgbClr val="000000"/>
                  </a:outerShdw>
                </a:effectLst>
              </a:rPr>
              <a:t> </a:t>
            </a:r>
          </a:p>
        </p:txBody>
      </p:sp>
      <p:sp>
        <p:nvSpPr>
          <p:cNvPr id="20483" name="Slide Number Placeholder 5">
            <a:extLst>
              <a:ext uri="{FF2B5EF4-FFF2-40B4-BE49-F238E27FC236}">
                <a16:creationId xmlns:a16="http://schemas.microsoft.com/office/drawing/2014/main" id="{D1C8ACEF-B653-4DB6-91B9-1BAD3369E4D8}"/>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EC694AEC-B816-45E9-830B-155B486CD99E}" type="slidenum">
              <a:rPr lang="en-US" altLang="LID4096" smtClean="0"/>
              <a:pPr/>
              <a:t>7</a:t>
            </a:fld>
            <a:endParaRPr lang="en-US" altLang="LID4096"/>
          </a:p>
        </p:txBody>
      </p:sp>
      <p:sp>
        <p:nvSpPr>
          <p:cNvPr id="22530" name="Rectangle 2">
            <a:extLst>
              <a:ext uri="{FF2B5EF4-FFF2-40B4-BE49-F238E27FC236}">
                <a16:creationId xmlns:a16="http://schemas.microsoft.com/office/drawing/2014/main" id="{73CBE557-587C-4447-A532-2C886D54BC57}"/>
              </a:ext>
            </a:extLst>
          </p:cNvPr>
          <p:cNvSpPr>
            <a:spLocks noGrp="1" noChangeArrowheads="1"/>
          </p:cNvSpPr>
          <p:nvPr>
            <p:ph type="title"/>
          </p:nvPr>
        </p:nvSpPr>
        <p:spPr>
          <a:xfrm>
            <a:off x="419100" y="0"/>
            <a:ext cx="8229600" cy="1143000"/>
          </a:xfrm>
        </p:spPr>
        <p:txBody>
          <a:bodyPr/>
          <a:lstStyle/>
          <a:p>
            <a:pPr eaLnBrk="1" fontAlgn="auto" hangingPunct="1">
              <a:spcAft>
                <a:spcPts val="0"/>
              </a:spcAft>
              <a:defRPr/>
            </a:pPr>
            <a:r>
              <a:rPr lang="mk-MK" sz="4000" dirty="0">
                <a:solidFill>
                  <a:srgbClr val="0070C0"/>
                </a:solidFill>
                <a:latin typeface="MAC C Times" pitchFamily="18" charset="0"/>
              </a:rPr>
              <a:t>Расејување на Х-фотони</a:t>
            </a:r>
            <a:endParaRPr lang="en-US" sz="4000" dirty="0">
              <a:solidFill>
                <a:srgbClr val="0070C0"/>
              </a:solidFill>
            </a:endParaRPr>
          </a:p>
        </p:txBody>
      </p:sp>
      <p:sp>
        <p:nvSpPr>
          <p:cNvPr id="22532" name="Rectangle 4" descr="Green marble">
            <a:extLst>
              <a:ext uri="{FF2B5EF4-FFF2-40B4-BE49-F238E27FC236}">
                <a16:creationId xmlns:a16="http://schemas.microsoft.com/office/drawing/2014/main" id="{BF306B4D-5840-42E2-89D1-3EB0BB96CB16}"/>
              </a:ext>
            </a:extLst>
          </p:cNvPr>
          <p:cNvSpPr>
            <a:spLocks noChangeArrowheads="1"/>
          </p:cNvSpPr>
          <p:nvPr/>
        </p:nvSpPr>
        <p:spPr bwMode="auto">
          <a:xfrm>
            <a:off x="5943600" y="1600200"/>
            <a:ext cx="1828800" cy="3276600"/>
          </a:xfrm>
          <a:prstGeom prst="rect">
            <a:avLst/>
          </a:prstGeom>
          <a:blipFill dpi="0" rotWithShape="1">
            <a:blip r:embed="rId2"/>
            <a:srcRect/>
            <a:tile tx="0" ty="0" sx="100000" sy="100000" flip="none" algn="tl"/>
          </a:blipFill>
          <a:ln w="9525">
            <a:solidFill>
              <a:schemeClr val="accent2"/>
            </a:solidFill>
            <a:miter lim="800000"/>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grpSp>
        <p:nvGrpSpPr>
          <p:cNvPr id="2" name="Group 21">
            <a:extLst>
              <a:ext uri="{FF2B5EF4-FFF2-40B4-BE49-F238E27FC236}">
                <a16:creationId xmlns:a16="http://schemas.microsoft.com/office/drawing/2014/main" id="{60802E7E-B9A7-4C8D-ACE9-1B269E86AB2D}"/>
              </a:ext>
            </a:extLst>
          </p:cNvPr>
          <p:cNvGrpSpPr>
            <a:grpSpLocks/>
          </p:cNvGrpSpPr>
          <p:nvPr/>
        </p:nvGrpSpPr>
        <p:grpSpPr bwMode="auto">
          <a:xfrm>
            <a:off x="4800600" y="2590800"/>
            <a:ext cx="2133600" cy="1828800"/>
            <a:chOff x="3024" y="1632"/>
            <a:chExt cx="1344" cy="1152"/>
          </a:xfrm>
        </p:grpSpPr>
        <p:sp>
          <p:nvSpPr>
            <p:cNvPr id="20497" name="Line 6">
              <a:extLst>
                <a:ext uri="{FF2B5EF4-FFF2-40B4-BE49-F238E27FC236}">
                  <a16:creationId xmlns:a16="http://schemas.microsoft.com/office/drawing/2014/main" id="{072E230D-120C-4DAF-BED2-6C7E86340CEC}"/>
                </a:ext>
              </a:extLst>
            </p:cNvPr>
            <p:cNvSpPr>
              <a:spLocks noChangeShapeType="1"/>
            </p:cNvSpPr>
            <p:nvPr/>
          </p:nvSpPr>
          <p:spPr bwMode="auto">
            <a:xfrm>
              <a:off x="3024" y="1632"/>
              <a:ext cx="1344" cy="0"/>
            </a:xfrm>
            <a:prstGeom prst="line">
              <a:avLst/>
            </a:prstGeom>
            <a:noFill/>
            <a:ln w="57150">
              <a:solidFill>
                <a:srgbClr val="FFCC66"/>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20498" name="Line 7">
              <a:extLst>
                <a:ext uri="{FF2B5EF4-FFF2-40B4-BE49-F238E27FC236}">
                  <a16:creationId xmlns:a16="http://schemas.microsoft.com/office/drawing/2014/main" id="{E0EDFA25-52E9-4751-94CF-5E34CF94BD61}"/>
                </a:ext>
              </a:extLst>
            </p:cNvPr>
            <p:cNvSpPr>
              <a:spLocks noChangeShapeType="1"/>
            </p:cNvSpPr>
            <p:nvPr/>
          </p:nvSpPr>
          <p:spPr bwMode="auto">
            <a:xfrm>
              <a:off x="3024" y="1968"/>
              <a:ext cx="1344" cy="0"/>
            </a:xfrm>
            <a:prstGeom prst="line">
              <a:avLst/>
            </a:prstGeom>
            <a:noFill/>
            <a:ln w="57150">
              <a:solidFill>
                <a:srgbClr val="FFCC66"/>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20499" name="Line 8">
              <a:extLst>
                <a:ext uri="{FF2B5EF4-FFF2-40B4-BE49-F238E27FC236}">
                  <a16:creationId xmlns:a16="http://schemas.microsoft.com/office/drawing/2014/main" id="{FABDEE26-F29A-422A-9487-AA9D76AE9202}"/>
                </a:ext>
              </a:extLst>
            </p:cNvPr>
            <p:cNvSpPr>
              <a:spLocks noChangeShapeType="1"/>
            </p:cNvSpPr>
            <p:nvPr/>
          </p:nvSpPr>
          <p:spPr bwMode="auto">
            <a:xfrm>
              <a:off x="3024" y="2448"/>
              <a:ext cx="1344" cy="0"/>
            </a:xfrm>
            <a:prstGeom prst="line">
              <a:avLst/>
            </a:prstGeom>
            <a:noFill/>
            <a:ln w="57150">
              <a:solidFill>
                <a:srgbClr val="FFCC66"/>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20500" name="Line 9">
              <a:extLst>
                <a:ext uri="{FF2B5EF4-FFF2-40B4-BE49-F238E27FC236}">
                  <a16:creationId xmlns:a16="http://schemas.microsoft.com/office/drawing/2014/main" id="{23FF7D44-5B21-4CC2-A0D3-907CD0734717}"/>
                </a:ext>
              </a:extLst>
            </p:cNvPr>
            <p:cNvSpPr>
              <a:spLocks noChangeShapeType="1"/>
            </p:cNvSpPr>
            <p:nvPr/>
          </p:nvSpPr>
          <p:spPr bwMode="auto">
            <a:xfrm>
              <a:off x="3024" y="2784"/>
              <a:ext cx="1344" cy="0"/>
            </a:xfrm>
            <a:prstGeom prst="line">
              <a:avLst/>
            </a:prstGeom>
            <a:noFill/>
            <a:ln w="57150">
              <a:solidFill>
                <a:srgbClr val="FFCC66"/>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grpSp>
      <p:sp>
        <p:nvSpPr>
          <p:cNvPr id="22538" name="Line 10">
            <a:extLst>
              <a:ext uri="{FF2B5EF4-FFF2-40B4-BE49-F238E27FC236}">
                <a16:creationId xmlns:a16="http://schemas.microsoft.com/office/drawing/2014/main" id="{A492B462-8CD1-42A5-8260-96CB736EC418}"/>
              </a:ext>
            </a:extLst>
          </p:cNvPr>
          <p:cNvSpPr>
            <a:spLocks noChangeShapeType="1"/>
          </p:cNvSpPr>
          <p:nvPr/>
        </p:nvSpPr>
        <p:spPr bwMode="auto">
          <a:xfrm flipH="1">
            <a:off x="5257800" y="4419600"/>
            <a:ext cx="1524000" cy="1371600"/>
          </a:xfrm>
          <a:prstGeom prst="line">
            <a:avLst/>
          </a:prstGeom>
          <a:noFill/>
          <a:ln w="57150">
            <a:solidFill>
              <a:srgbClr val="FFCC66"/>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22539" name="Text Box 11">
            <a:extLst>
              <a:ext uri="{FF2B5EF4-FFF2-40B4-BE49-F238E27FC236}">
                <a16:creationId xmlns:a16="http://schemas.microsoft.com/office/drawing/2014/main" id="{04332FEE-7D5A-47A5-BF20-1E7D4A831EFE}"/>
              </a:ext>
            </a:extLst>
          </p:cNvPr>
          <p:cNvSpPr txBox="1">
            <a:spLocks noChangeArrowheads="1"/>
          </p:cNvSpPr>
          <p:nvPr/>
        </p:nvSpPr>
        <p:spPr bwMode="auto">
          <a:xfrm>
            <a:off x="4953000" y="5181600"/>
            <a:ext cx="2514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mk-MK" altLang="LID4096" b="1">
                <a:latin typeface="MAC C Times" pitchFamily="18" charset="0"/>
              </a:rPr>
              <a:t>расејан</a:t>
            </a:r>
            <a:endParaRPr lang="en-US" altLang="LID4096" b="1">
              <a:latin typeface="MAC C Times" pitchFamily="18" charset="0"/>
            </a:endParaRPr>
          </a:p>
        </p:txBody>
      </p:sp>
      <p:sp>
        <p:nvSpPr>
          <p:cNvPr id="22540" name="Text Box 12">
            <a:extLst>
              <a:ext uri="{FF2B5EF4-FFF2-40B4-BE49-F238E27FC236}">
                <a16:creationId xmlns:a16="http://schemas.microsoft.com/office/drawing/2014/main" id="{67C1D493-D64D-4DE3-B30B-A7F688ED8A82}"/>
              </a:ext>
            </a:extLst>
          </p:cNvPr>
          <p:cNvSpPr txBox="1">
            <a:spLocks noChangeArrowheads="1"/>
          </p:cNvSpPr>
          <p:nvPr/>
        </p:nvSpPr>
        <p:spPr bwMode="auto">
          <a:xfrm>
            <a:off x="5715000" y="3124200"/>
            <a:ext cx="25146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mk-MK" altLang="LID4096" b="1">
                <a:solidFill>
                  <a:schemeClr val="bg1"/>
                </a:solidFill>
                <a:latin typeface="MAC C Times" pitchFamily="18" charset="0"/>
              </a:rPr>
              <a:t>Атенуирачки </a:t>
            </a:r>
          </a:p>
          <a:p>
            <a:pPr algn="ctr">
              <a:spcBef>
                <a:spcPct val="50000"/>
              </a:spcBef>
            </a:pPr>
            <a:r>
              <a:rPr lang="mk-MK" altLang="LID4096" b="1">
                <a:solidFill>
                  <a:schemeClr val="bg1"/>
                </a:solidFill>
                <a:latin typeface="MAC C Times" pitchFamily="18" charset="0"/>
              </a:rPr>
              <a:t>медиум</a:t>
            </a:r>
            <a:endParaRPr lang="en-US" altLang="LID4096" b="1">
              <a:solidFill>
                <a:schemeClr val="bg1"/>
              </a:solidFill>
              <a:latin typeface="MAC C Times" pitchFamily="18" charset="0"/>
            </a:endParaRPr>
          </a:p>
        </p:txBody>
      </p:sp>
      <p:sp>
        <p:nvSpPr>
          <p:cNvPr id="22541" name="Text Box 13">
            <a:extLst>
              <a:ext uri="{FF2B5EF4-FFF2-40B4-BE49-F238E27FC236}">
                <a16:creationId xmlns:a16="http://schemas.microsoft.com/office/drawing/2014/main" id="{C199CA1E-CE93-485E-9A7C-A2408A707D82}"/>
              </a:ext>
            </a:extLst>
          </p:cNvPr>
          <p:cNvSpPr txBox="1">
            <a:spLocks noChangeArrowheads="1"/>
          </p:cNvSpPr>
          <p:nvPr/>
        </p:nvSpPr>
        <p:spPr bwMode="auto">
          <a:xfrm rot="-5400000">
            <a:off x="3347244" y="2596357"/>
            <a:ext cx="25146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mk-MK" altLang="LID4096" b="1">
                <a:latin typeface="MAC C Times" pitchFamily="18" charset="0"/>
              </a:rPr>
              <a:t>Упаден сноп Х-зраци</a:t>
            </a:r>
            <a:endParaRPr lang="en-US" altLang="LID4096" b="1">
              <a:latin typeface="MAC C Times" pitchFamily="18" charset="0"/>
            </a:endParaRPr>
          </a:p>
        </p:txBody>
      </p:sp>
      <p:sp>
        <p:nvSpPr>
          <p:cNvPr id="22542" name="Line 14">
            <a:extLst>
              <a:ext uri="{FF2B5EF4-FFF2-40B4-BE49-F238E27FC236}">
                <a16:creationId xmlns:a16="http://schemas.microsoft.com/office/drawing/2014/main" id="{17394A24-D772-43C0-A87E-2D7DB6BF60C3}"/>
              </a:ext>
            </a:extLst>
          </p:cNvPr>
          <p:cNvSpPr>
            <a:spLocks noChangeShapeType="1"/>
          </p:cNvSpPr>
          <p:nvPr/>
        </p:nvSpPr>
        <p:spPr bwMode="auto">
          <a:xfrm>
            <a:off x="6858000" y="3124200"/>
            <a:ext cx="2133600" cy="0"/>
          </a:xfrm>
          <a:prstGeom prst="line">
            <a:avLst/>
          </a:prstGeom>
          <a:noFill/>
          <a:ln w="57150">
            <a:solidFill>
              <a:srgbClr val="FFCC66"/>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22544" name="Text Box 16">
            <a:extLst>
              <a:ext uri="{FF2B5EF4-FFF2-40B4-BE49-F238E27FC236}">
                <a16:creationId xmlns:a16="http://schemas.microsoft.com/office/drawing/2014/main" id="{2F62F824-6127-4A46-BFCF-3F08B288923D}"/>
              </a:ext>
            </a:extLst>
          </p:cNvPr>
          <p:cNvSpPr txBox="1">
            <a:spLocks noChangeArrowheads="1"/>
          </p:cNvSpPr>
          <p:nvPr/>
        </p:nvSpPr>
        <p:spPr bwMode="auto">
          <a:xfrm>
            <a:off x="7848600" y="2362200"/>
            <a:ext cx="12954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mk-MK" altLang="LID4096" b="1">
                <a:latin typeface="MAC C Times" pitchFamily="18" charset="0"/>
              </a:rPr>
              <a:t>Упаден зрак</a:t>
            </a:r>
            <a:endParaRPr lang="en-US" altLang="LID4096" b="1">
              <a:latin typeface="MAC C Times" pitchFamily="18" charset="0"/>
            </a:endParaRPr>
          </a:p>
        </p:txBody>
      </p:sp>
      <p:sp>
        <p:nvSpPr>
          <p:cNvPr id="22545" name="Line 17">
            <a:extLst>
              <a:ext uri="{FF2B5EF4-FFF2-40B4-BE49-F238E27FC236}">
                <a16:creationId xmlns:a16="http://schemas.microsoft.com/office/drawing/2014/main" id="{31EDE3FA-5972-4BA9-8E21-FA1AFAAB8FBD}"/>
              </a:ext>
            </a:extLst>
          </p:cNvPr>
          <p:cNvSpPr>
            <a:spLocks noChangeShapeType="1"/>
          </p:cNvSpPr>
          <p:nvPr/>
        </p:nvSpPr>
        <p:spPr bwMode="auto">
          <a:xfrm>
            <a:off x="6858000" y="3886200"/>
            <a:ext cx="1905000" cy="990600"/>
          </a:xfrm>
          <a:prstGeom prst="line">
            <a:avLst/>
          </a:prstGeom>
          <a:noFill/>
          <a:ln w="57150">
            <a:solidFill>
              <a:srgbClr val="FFCC66"/>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22546" name="Line 18">
            <a:extLst>
              <a:ext uri="{FF2B5EF4-FFF2-40B4-BE49-F238E27FC236}">
                <a16:creationId xmlns:a16="http://schemas.microsoft.com/office/drawing/2014/main" id="{FC545C50-9CD2-4329-9CB1-BE9E9565054F}"/>
              </a:ext>
            </a:extLst>
          </p:cNvPr>
          <p:cNvSpPr>
            <a:spLocks noChangeShapeType="1"/>
          </p:cNvSpPr>
          <p:nvPr/>
        </p:nvSpPr>
        <p:spPr bwMode="auto">
          <a:xfrm flipV="1">
            <a:off x="6858000" y="1752600"/>
            <a:ext cx="2057400" cy="838200"/>
          </a:xfrm>
          <a:prstGeom prst="line">
            <a:avLst/>
          </a:prstGeom>
          <a:noFill/>
          <a:ln w="57150">
            <a:solidFill>
              <a:srgbClr val="FFCC66"/>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22547" name="Text Box 19">
            <a:extLst>
              <a:ext uri="{FF2B5EF4-FFF2-40B4-BE49-F238E27FC236}">
                <a16:creationId xmlns:a16="http://schemas.microsoft.com/office/drawing/2014/main" id="{EF589AB6-457F-4CDD-99B1-3954BC35816F}"/>
              </a:ext>
            </a:extLst>
          </p:cNvPr>
          <p:cNvSpPr txBox="1">
            <a:spLocks noChangeArrowheads="1"/>
          </p:cNvSpPr>
          <p:nvPr/>
        </p:nvSpPr>
        <p:spPr bwMode="auto">
          <a:xfrm>
            <a:off x="7620000" y="4814888"/>
            <a:ext cx="14478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mk-MK" altLang="LID4096" b="1">
                <a:latin typeface="MAC C Times" pitchFamily="18" charset="0"/>
              </a:rPr>
              <a:t>расејан</a:t>
            </a:r>
            <a:endParaRPr lang="en-US" altLang="LID4096" b="1">
              <a:latin typeface="MAC C Times" pitchFamily="18" charset="0"/>
            </a:endParaRPr>
          </a:p>
        </p:txBody>
      </p:sp>
      <p:sp>
        <p:nvSpPr>
          <p:cNvPr id="22548" name="Text Box 20">
            <a:extLst>
              <a:ext uri="{FF2B5EF4-FFF2-40B4-BE49-F238E27FC236}">
                <a16:creationId xmlns:a16="http://schemas.microsoft.com/office/drawing/2014/main" id="{8B8FC4AE-69D8-4E8F-BE9B-CC2B48A6496C}"/>
              </a:ext>
            </a:extLst>
          </p:cNvPr>
          <p:cNvSpPr txBox="1">
            <a:spLocks noChangeArrowheads="1"/>
          </p:cNvSpPr>
          <p:nvPr/>
        </p:nvSpPr>
        <p:spPr bwMode="auto">
          <a:xfrm>
            <a:off x="7696200" y="1447800"/>
            <a:ext cx="1447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mk-MK" altLang="LID4096" b="1">
                <a:latin typeface="MAC C Times" pitchFamily="18" charset="0"/>
              </a:rPr>
              <a:t>расејан</a:t>
            </a:r>
            <a:endParaRPr lang="en-US" altLang="LID4096" b="1">
              <a:latin typeface="MAC C Times"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animEffect transition="in" filter="dissolve">
                                      <p:cBhvr>
                                        <p:cTn id="7" dur="500"/>
                                        <p:tgtEl>
                                          <p:spTgt spid="2253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2531">
                                            <p:txEl>
                                              <p:pRg st="2" end="2"/>
                                            </p:txEl>
                                          </p:spTgt>
                                        </p:tgtEl>
                                        <p:attrNameLst>
                                          <p:attrName>style.visibility</p:attrName>
                                        </p:attrNameLst>
                                      </p:cBhvr>
                                      <p:to>
                                        <p:strVal val="visible"/>
                                      </p:to>
                                    </p:set>
                                    <p:animEffect transition="in" filter="dissolve">
                                      <p:cBhvr>
                                        <p:cTn id="12" dur="500"/>
                                        <p:tgtEl>
                                          <p:spTgt spid="22531">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22531">
                                            <p:txEl>
                                              <p:pRg st="4" end="4"/>
                                            </p:txEl>
                                          </p:spTgt>
                                        </p:tgtEl>
                                        <p:attrNameLst>
                                          <p:attrName>style.visibility</p:attrName>
                                        </p:attrNameLst>
                                      </p:cBhvr>
                                      <p:to>
                                        <p:strVal val="visible"/>
                                      </p:to>
                                    </p:set>
                                    <p:animEffect transition="in" filter="dissolve">
                                      <p:cBhvr>
                                        <p:cTn id="17" dur="500"/>
                                        <p:tgtEl>
                                          <p:spTgt spid="22531">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22531">
                                            <p:txEl>
                                              <p:pRg st="6" end="6"/>
                                            </p:txEl>
                                          </p:spTgt>
                                        </p:tgtEl>
                                        <p:attrNameLst>
                                          <p:attrName>style.visibility</p:attrName>
                                        </p:attrNameLst>
                                      </p:cBhvr>
                                      <p:to>
                                        <p:strVal val="visible"/>
                                      </p:to>
                                    </p:set>
                                    <p:animEffect transition="in" filter="dissolve">
                                      <p:cBhvr>
                                        <p:cTn id="22" dur="500"/>
                                        <p:tgtEl>
                                          <p:spTgt spid="22531">
                                            <p:txEl>
                                              <p:pRg st="6" end="6"/>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22532"/>
                                        </p:tgtEl>
                                        <p:attrNameLst>
                                          <p:attrName>style.visibility</p:attrName>
                                        </p:attrNameLst>
                                      </p:cBhvr>
                                      <p:to>
                                        <p:strVal val="visible"/>
                                      </p:to>
                                    </p:set>
                                    <p:animEffect transition="in" filter="dissolve">
                                      <p:cBhvr>
                                        <p:cTn id="27" dur="500"/>
                                        <p:tgtEl>
                                          <p:spTgt spid="2253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7" presetClass="entr" presetSubtype="8" fill="hold" nodeType="click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p:cTn id="32" dur="500" fill="hold"/>
                                        <p:tgtEl>
                                          <p:spTgt spid="2"/>
                                        </p:tgtEl>
                                        <p:attrNameLst>
                                          <p:attrName>ppt_x</p:attrName>
                                        </p:attrNameLst>
                                      </p:cBhvr>
                                      <p:tavLst>
                                        <p:tav tm="0">
                                          <p:val>
                                            <p:strVal val="#ppt_x-#ppt_w/2"/>
                                          </p:val>
                                        </p:tav>
                                        <p:tav tm="100000">
                                          <p:val>
                                            <p:strVal val="#ppt_x"/>
                                          </p:val>
                                        </p:tav>
                                      </p:tavLst>
                                    </p:anim>
                                    <p:anim calcmode="lin" valueType="num">
                                      <p:cBhvr>
                                        <p:cTn id="33" dur="500" fill="hold"/>
                                        <p:tgtEl>
                                          <p:spTgt spid="2"/>
                                        </p:tgtEl>
                                        <p:attrNameLst>
                                          <p:attrName>ppt_y</p:attrName>
                                        </p:attrNameLst>
                                      </p:cBhvr>
                                      <p:tavLst>
                                        <p:tav tm="0">
                                          <p:val>
                                            <p:strVal val="#ppt_y"/>
                                          </p:val>
                                        </p:tav>
                                        <p:tav tm="100000">
                                          <p:val>
                                            <p:strVal val="#ppt_y"/>
                                          </p:val>
                                        </p:tav>
                                      </p:tavLst>
                                    </p:anim>
                                    <p:anim calcmode="lin" valueType="num">
                                      <p:cBhvr>
                                        <p:cTn id="34" dur="500" fill="hold"/>
                                        <p:tgtEl>
                                          <p:spTgt spid="2"/>
                                        </p:tgtEl>
                                        <p:attrNameLst>
                                          <p:attrName>ppt_w</p:attrName>
                                        </p:attrNameLst>
                                      </p:cBhvr>
                                      <p:tavLst>
                                        <p:tav tm="0">
                                          <p:val>
                                            <p:fltVal val="0"/>
                                          </p:val>
                                        </p:tav>
                                        <p:tav tm="100000">
                                          <p:val>
                                            <p:strVal val="#ppt_w"/>
                                          </p:val>
                                        </p:tav>
                                      </p:tavLst>
                                    </p:anim>
                                    <p:anim calcmode="lin" valueType="num">
                                      <p:cBhvr>
                                        <p:cTn id="35" dur="5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9" presetClass="entr" presetSubtype="0" fill="hold" grpId="0" nodeType="clickEffect">
                                  <p:stCondLst>
                                    <p:cond delay="0"/>
                                  </p:stCondLst>
                                  <p:childTnLst>
                                    <p:set>
                                      <p:cBhvr>
                                        <p:cTn id="39" dur="1" fill="hold">
                                          <p:stCondLst>
                                            <p:cond delay="0"/>
                                          </p:stCondLst>
                                        </p:cTn>
                                        <p:tgtEl>
                                          <p:spTgt spid="22540"/>
                                        </p:tgtEl>
                                        <p:attrNameLst>
                                          <p:attrName>style.visibility</p:attrName>
                                        </p:attrNameLst>
                                      </p:cBhvr>
                                      <p:to>
                                        <p:strVal val="visible"/>
                                      </p:to>
                                    </p:set>
                                    <p:animEffect transition="in" filter="dissolve">
                                      <p:cBhvr>
                                        <p:cTn id="40" dur="500"/>
                                        <p:tgtEl>
                                          <p:spTgt spid="22540"/>
                                        </p:tgtEl>
                                      </p:cBhvr>
                                    </p:animEffect>
                                  </p:childTnLst>
                                </p:cTn>
                              </p:par>
                              <p:par>
                                <p:cTn id="41" presetID="17" presetClass="entr" presetSubtype="8" fill="hold" grpId="0" nodeType="withEffect">
                                  <p:stCondLst>
                                    <p:cond delay="0"/>
                                  </p:stCondLst>
                                  <p:childTnLst>
                                    <p:set>
                                      <p:cBhvr>
                                        <p:cTn id="42" dur="1" fill="hold">
                                          <p:stCondLst>
                                            <p:cond delay="0"/>
                                          </p:stCondLst>
                                        </p:cTn>
                                        <p:tgtEl>
                                          <p:spTgt spid="22541"/>
                                        </p:tgtEl>
                                        <p:attrNameLst>
                                          <p:attrName>style.visibility</p:attrName>
                                        </p:attrNameLst>
                                      </p:cBhvr>
                                      <p:to>
                                        <p:strVal val="visible"/>
                                      </p:to>
                                    </p:set>
                                    <p:anim calcmode="lin" valueType="num">
                                      <p:cBhvr>
                                        <p:cTn id="43" dur="500" fill="hold"/>
                                        <p:tgtEl>
                                          <p:spTgt spid="22541"/>
                                        </p:tgtEl>
                                        <p:attrNameLst>
                                          <p:attrName>ppt_x</p:attrName>
                                        </p:attrNameLst>
                                      </p:cBhvr>
                                      <p:tavLst>
                                        <p:tav tm="0">
                                          <p:val>
                                            <p:strVal val="#ppt_x-#ppt_w/2"/>
                                          </p:val>
                                        </p:tav>
                                        <p:tav tm="100000">
                                          <p:val>
                                            <p:strVal val="#ppt_x"/>
                                          </p:val>
                                        </p:tav>
                                      </p:tavLst>
                                    </p:anim>
                                    <p:anim calcmode="lin" valueType="num">
                                      <p:cBhvr>
                                        <p:cTn id="44" dur="500" fill="hold"/>
                                        <p:tgtEl>
                                          <p:spTgt spid="22541"/>
                                        </p:tgtEl>
                                        <p:attrNameLst>
                                          <p:attrName>ppt_y</p:attrName>
                                        </p:attrNameLst>
                                      </p:cBhvr>
                                      <p:tavLst>
                                        <p:tav tm="0">
                                          <p:val>
                                            <p:strVal val="#ppt_y"/>
                                          </p:val>
                                        </p:tav>
                                        <p:tav tm="100000">
                                          <p:val>
                                            <p:strVal val="#ppt_y"/>
                                          </p:val>
                                        </p:tav>
                                      </p:tavLst>
                                    </p:anim>
                                    <p:anim calcmode="lin" valueType="num">
                                      <p:cBhvr>
                                        <p:cTn id="45" dur="500" fill="hold"/>
                                        <p:tgtEl>
                                          <p:spTgt spid="22541"/>
                                        </p:tgtEl>
                                        <p:attrNameLst>
                                          <p:attrName>ppt_w</p:attrName>
                                        </p:attrNameLst>
                                      </p:cBhvr>
                                      <p:tavLst>
                                        <p:tav tm="0">
                                          <p:val>
                                            <p:fltVal val="0"/>
                                          </p:val>
                                        </p:tav>
                                        <p:tav tm="100000">
                                          <p:val>
                                            <p:strVal val="#ppt_w"/>
                                          </p:val>
                                        </p:tav>
                                      </p:tavLst>
                                    </p:anim>
                                    <p:anim calcmode="lin" valueType="num">
                                      <p:cBhvr>
                                        <p:cTn id="46" dur="500" fill="hold"/>
                                        <p:tgtEl>
                                          <p:spTgt spid="22541"/>
                                        </p:tgtEl>
                                        <p:attrNameLst>
                                          <p:attrName>ppt_h</p:attrName>
                                        </p:attrNameLst>
                                      </p:cBhvr>
                                      <p:tavLst>
                                        <p:tav tm="0">
                                          <p:val>
                                            <p:strVal val="#ppt_h"/>
                                          </p:val>
                                        </p:tav>
                                        <p:tav tm="100000">
                                          <p:val>
                                            <p:strVal val="#ppt_h"/>
                                          </p:val>
                                        </p:tav>
                                      </p:tavLst>
                                    </p:anim>
                                  </p:childTnLst>
                                </p:cTn>
                              </p:par>
                            </p:childTnLst>
                          </p:cTn>
                        </p:par>
                      </p:childTnLst>
                    </p:cTn>
                  </p:par>
                  <p:par>
                    <p:cTn id="47" fill="hold" nodeType="clickPar">
                      <p:stCondLst>
                        <p:cond delay="indefinite"/>
                      </p:stCondLst>
                      <p:childTnLst>
                        <p:par>
                          <p:cTn id="48" fill="hold" nodeType="withGroup">
                            <p:stCondLst>
                              <p:cond delay="0"/>
                            </p:stCondLst>
                            <p:childTnLst>
                              <p:par>
                                <p:cTn id="49" presetID="17" presetClass="entr" presetSubtype="8" fill="hold" nodeType="clickEffect">
                                  <p:stCondLst>
                                    <p:cond delay="0"/>
                                  </p:stCondLst>
                                  <p:childTnLst>
                                    <p:set>
                                      <p:cBhvr>
                                        <p:cTn id="50" dur="1" fill="hold">
                                          <p:stCondLst>
                                            <p:cond delay="0"/>
                                          </p:stCondLst>
                                        </p:cTn>
                                        <p:tgtEl>
                                          <p:spTgt spid="22546"/>
                                        </p:tgtEl>
                                        <p:attrNameLst>
                                          <p:attrName>style.visibility</p:attrName>
                                        </p:attrNameLst>
                                      </p:cBhvr>
                                      <p:to>
                                        <p:strVal val="visible"/>
                                      </p:to>
                                    </p:set>
                                    <p:anim calcmode="lin" valueType="num">
                                      <p:cBhvr>
                                        <p:cTn id="51" dur="500" fill="hold"/>
                                        <p:tgtEl>
                                          <p:spTgt spid="22546"/>
                                        </p:tgtEl>
                                        <p:attrNameLst>
                                          <p:attrName>ppt_x</p:attrName>
                                        </p:attrNameLst>
                                      </p:cBhvr>
                                      <p:tavLst>
                                        <p:tav tm="0">
                                          <p:val>
                                            <p:strVal val="#ppt_x-#ppt_w/2"/>
                                          </p:val>
                                        </p:tav>
                                        <p:tav tm="100000">
                                          <p:val>
                                            <p:strVal val="#ppt_x"/>
                                          </p:val>
                                        </p:tav>
                                      </p:tavLst>
                                    </p:anim>
                                    <p:anim calcmode="lin" valueType="num">
                                      <p:cBhvr>
                                        <p:cTn id="52" dur="500" fill="hold"/>
                                        <p:tgtEl>
                                          <p:spTgt spid="22546"/>
                                        </p:tgtEl>
                                        <p:attrNameLst>
                                          <p:attrName>ppt_y</p:attrName>
                                        </p:attrNameLst>
                                      </p:cBhvr>
                                      <p:tavLst>
                                        <p:tav tm="0">
                                          <p:val>
                                            <p:strVal val="#ppt_y"/>
                                          </p:val>
                                        </p:tav>
                                        <p:tav tm="100000">
                                          <p:val>
                                            <p:strVal val="#ppt_y"/>
                                          </p:val>
                                        </p:tav>
                                      </p:tavLst>
                                    </p:anim>
                                    <p:anim calcmode="lin" valueType="num">
                                      <p:cBhvr>
                                        <p:cTn id="53" dur="500" fill="hold"/>
                                        <p:tgtEl>
                                          <p:spTgt spid="22546"/>
                                        </p:tgtEl>
                                        <p:attrNameLst>
                                          <p:attrName>ppt_w</p:attrName>
                                        </p:attrNameLst>
                                      </p:cBhvr>
                                      <p:tavLst>
                                        <p:tav tm="0">
                                          <p:val>
                                            <p:fltVal val="0"/>
                                          </p:val>
                                        </p:tav>
                                        <p:tav tm="100000">
                                          <p:val>
                                            <p:strVal val="#ppt_w"/>
                                          </p:val>
                                        </p:tav>
                                      </p:tavLst>
                                    </p:anim>
                                    <p:anim calcmode="lin" valueType="num">
                                      <p:cBhvr>
                                        <p:cTn id="54" dur="500" fill="hold"/>
                                        <p:tgtEl>
                                          <p:spTgt spid="22546"/>
                                        </p:tgtEl>
                                        <p:attrNameLst>
                                          <p:attrName>ppt_h</p:attrName>
                                        </p:attrNameLst>
                                      </p:cBhvr>
                                      <p:tavLst>
                                        <p:tav tm="0">
                                          <p:val>
                                            <p:strVal val="#ppt_h"/>
                                          </p:val>
                                        </p:tav>
                                        <p:tav tm="100000">
                                          <p:val>
                                            <p:strVal val="#ppt_h"/>
                                          </p:val>
                                        </p:tav>
                                      </p:tavLst>
                                    </p:anim>
                                  </p:childTnLst>
                                </p:cTn>
                              </p:par>
                              <p:par>
                                <p:cTn id="55" presetID="17" presetClass="entr" presetSubtype="8" fill="hold" grpId="0" nodeType="withEffect">
                                  <p:stCondLst>
                                    <p:cond delay="0"/>
                                  </p:stCondLst>
                                  <p:childTnLst>
                                    <p:set>
                                      <p:cBhvr>
                                        <p:cTn id="56" dur="1" fill="hold">
                                          <p:stCondLst>
                                            <p:cond delay="0"/>
                                          </p:stCondLst>
                                        </p:cTn>
                                        <p:tgtEl>
                                          <p:spTgt spid="22548"/>
                                        </p:tgtEl>
                                        <p:attrNameLst>
                                          <p:attrName>style.visibility</p:attrName>
                                        </p:attrNameLst>
                                      </p:cBhvr>
                                      <p:to>
                                        <p:strVal val="visible"/>
                                      </p:to>
                                    </p:set>
                                    <p:anim calcmode="lin" valueType="num">
                                      <p:cBhvr>
                                        <p:cTn id="57" dur="500" fill="hold"/>
                                        <p:tgtEl>
                                          <p:spTgt spid="22548"/>
                                        </p:tgtEl>
                                        <p:attrNameLst>
                                          <p:attrName>ppt_x</p:attrName>
                                        </p:attrNameLst>
                                      </p:cBhvr>
                                      <p:tavLst>
                                        <p:tav tm="0">
                                          <p:val>
                                            <p:strVal val="#ppt_x-#ppt_w/2"/>
                                          </p:val>
                                        </p:tav>
                                        <p:tav tm="100000">
                                          <p:val>
                                            <p:strVal val="#ppt_x"/>
                                          </p:val>
                                        </p:tav>
                                      </p:tavLst>
                                    </p:anim>
                                    <p:anim calcmode="lin" valueType="num">
                                      <p:cBhvr>
                                        <p:cTn id="58" dur="500" fill="hold"/>
                                        <p:tgtEl>
                                          <p:spTgt spid="22548"/>
                                        </p:tgtEl>
                                        <p:attrNameLst>
                                          <p:attrName>ppt_y</p:attrName>
                                        </p:attrNameLst>
                                      </p:cBhvr>
                                      <p:tavLst>
                                        <p:tav tm="0">
                                          <p:val>
                                            <p:strVal val="#ppt_y"/>
                                          </p:val>
                                        </p:tav>
                                        <p:tav tm="100000">
                                          <p:val>
                                            <p:strVal val="#ppt_y"/>
                                          </p:val>
                                        </p:tav>
                                      </p:tavLst>
                                    </p:anim>
                                    <p:anim calcmode="lin" valueType="num">
                                      <p:cBhvr>
                                        <p:cTn id="59" dur="500" fill="hold"/>
                                        <p:tgtEl>
                                          <p:spTgt spid="22548"/>
                                        </p:tgtEl>
                                        <p:attrNameLst>
                                          <p:attrName>ppt_w</p:attrName>
                                        </p:attrNameLst>
                                      </p:cBhvr>
                                      <p:tavLst>
                                        <p:tav tm="0">
                                          <p:val>
                                            <p:fltVal val="0"/>
                                          </p:val>
                                        </p:tav>
                                        <p:tav tm="100000">
                                          <p:val>
                                            <p:strVal val="#ppt_w"/>
                                          </p:val>
                                        </p:tav>
                                      </p:tavLst>
                                    </p:anim>
                                    <p:anim calcmode="lin" valueType="num">
                                      <p:cBhvr>
                                        <p:cTn id="60" dur="500" fill="hold"/>
                                        <p:tgtEl>
                                          <p:spTgt spid="22548"/>
                                        </p:tgtEl>
                                        <p:attrNameLst>
                                          <p:attrName>ppt_h</p:attrName>
                                        </p:attrNameLst>
                                      </p:cBhvr>
                                      <p:tavLst>
                                        <p:tav tm="0">
                                          <p:val>
                                            <p:strVal val="#ppt_h"/>
                                          </p:val>
                                        </p:tav>
                                        <p:tav tm="100000">
                                          <p:val>
                                            <p:strVal val="#ppt_h"/>
                                          </p:val>
                                        </p:tav>
                                      </p:tavLst>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17" presetClass="entr" presetSubtype="8" fill="hold" nodeType="clickEffect">
                                  <p:stCondLst>
                                    <p:cond delay="0"/>
                                  </p:stCondLst>
                                  <p:childTnLst>
                                    <p:set>
                                      <p:cBhvr>
                                        <p:cTn id="64" dur="1" fill="hold">
                                          <p:stCondLst>
                                            <p:cond delay="0"/>
                                          </p:stCondLst>
                                        </p:cTn>
                                        <p:tgtEl>
                                          <p:spTgt spid="22542"/>
                                        </p:tgtEl>
                                        <p:attrNameLst>
                                          <p:attrName>style.visibility</p:attrName>
                                        </p:attrNameLst>
                                      </p:cBhvr>
                                      <p:to>
                                        <p:strVal val="visible"/>
                                      </p:to>
                                    </p:set>
                                    <p:anim calcmode="lin" valueType="num">
                                      <p:cBhvr>
                                        <p:cTn id="65" dur="500" fill="hold"/>
                                        <p:tgtEl>
                                          <p:spTgt spid="22542"/>
                                        </p:tgtEl>
                                        <p:attrNameLst>
                                          <p:attrName>ppt_x</p:attrName>
                                        </p:attrNameLst>
                                      </p:cBhvr>
                                      <p:tavLst>
                                        <p:tav tm="0">
                                          <p:val>
                                            <p:strVal val="#ppt_x-#ppt_w/2"/>
                                          </p:val>
                                        </p:tav>
                                        <p:tav tm="100000">
                                          <p:val>
                                            <p:strVal val="#ppt_x"/>
                                          </p:val>
                                        </p:tav>
                                      </p:tavLst>
                                    </p:anim>
                                    <p:anim calcmode="lin" valueType="num">
                                      <p:cBhvr>
                                        <p:cTn id="66" dur="500" fill="hold"/>
                                        <p:tgtEl>
                                          <p:spTgt spid="22542"/>
                                        </p:tgtEl>
                                        <p:attrNameLst>
                                          <p:attrName>ppt_y</p:attrName>
                                        </p:attrNameLst>
                                      </p:cBhvr>
                                      <p:tavLst>
                                        <p:tav tm="0">
                                          <p:val>
                                            <p:strVal val="#ppt_y"/>
                                          </p:val>
                                        </p:tav>
                                        <p:tav tm="100000">
                                          <p:val>
                                            <p:strVal val="#ppt_y"/>
                                          </p:val>
                                        </p:tav>
                                      </p:tavLst>
                                    </p:anim>
                                    <p:anim calcmode="lin" valueType="num">
                                      <p:cBhvr>
                                        <p:cTn id="67" dur="500" fill="hold"/>
                                        <p:tgtEl>
                                          <p:spTgt spid="22542"/>
                                        </p:tgtEl>
                                        <p:attrNameLst>
                                          <p:attrName>ppt_w</p:attrName>
                                        </p:attrNameLst>
                                      </p:cBhvr>
                                      <p:tavLst>
                                        <p:tav tm="0">
                                          <p:val>
                                            <p:fltVal val="0"/>
                                          </p:val>
                                        </p:tav>
                                        <p:tav tm="100000">
                                          <p:val>
                                            <p:strVal val="#ppt_w"/>
                                          </p:val>
                                        </p:tav>
                                      </p:tavLst>
                                    </p:anim>
                                    <p:anim calcmode="lin" valueType="num">
                                      <p:cBhvr>
                                        <p:cTn id="68" dur="500" fill="hold"/>
                                        <p:tgtEl>
                                          <p:spTgt spid="22542"/>
                                        </p:tgtEl>
                                        <p:attrNameLst>
                                          <p:attrName>ppt_h</p:attrName>
                                        </p:attrNameLst>
                                      </p:cBhvr>
                                      <p:tavLst>
                                        <p:tav tm="0">
                                          <p:val>
                                            <p:strVal val="#ppt_h"/>
                                          </p:val>
                                        </p:tav>
                                        <p:tav tm="100000">
                                          <p:val>
                                            <p:strVal val="#ppt_h"/>
                                          </p:val>
                                        </p:tav>
                                      </p:tavLst>
                                    </p:anim>
                                  </p:childTnLst>
                                </p:cTn>
                              </p:par>
                              <p:par>
                                <p:cTn id="69" presetID="17" presetClass="entr" presetSubtype="8" fill="hold" grpId="0" nodeType="withEffect">
                                  <p:stCondLst>
                                    <p:cond delay="0"/>
                                  </p:stCondLst>
                                  <p:childTnLst>
                                    <p:set>
                                      <p:cBhvr>
                                        <p:cTn id="70" dur="1" fill="hold">
                                          <p:stCondLst>
                                            <p:cond delay="0"/>
                                          </p:stCondLst>
                                        </p:cTn>
                                        <p:tgtEl>
                                          <p:spTgt spid="22544"/>
                                        </p:tgtEl>
                                        <p:attrNameLst>
                                          <p:attrName>style.visibility</p:attrName>
                                        </p:attrNameLst>
                                      </p:cBhvr>
                                      <p:to>
                                        <p:strVal val="visible"/>
                                      </p:to>
                                    </p:set>
                                    <p:anim calcmode="lin" valueType="num">
                                      <p:cBhvr>
                                        <p:cTn id="71" dur="500" fill="hold"/>
                                        <p:tgtEl>
                                          <p:spTgt spid="22544"/>
                                        </p:tgtEl>
                                        <p:attrNameLst>
                                          <p:attrName>ppt_x</p:attrName>
                                        </p:attrNameLst>
                                      </p:cBhvr>
                                      <p:tavLst>
                                        <p:tav tm="0">
                                          <p:val>
                                            <p:strVal val="#ppt_x-#ppt_w/2"/>
                                          </p:val>
                                        </p:tav>
                                        <p:tav tm="100000">
                                          <p:val>
                                            <p:strVal val="#ppt_x"/>
                                          </p:val>
                                        </p:tav>
                                      </p:tavLst>
                                    </p:anim>
                                    <p:anim calcmode="lin" valueType="num">
                                      <p:cBhvr>
                                        <p:cTn id="72" dur="500" fill="hold"/>
                                        <p:tgtEl>
                                          <p:spTgt spid="22544"/>
                                        </p:tgtEl>
                                        <p:attrNameLst>
                                          <p:attrName>ppt_y</p:attrName>
                                        </p:attrNameLst>
                                      </p:cBhvr>
                                      <p:tavLst>
                                        <p:tav tm="0">
                                          <p:val>
                                            <p:strVal val="#ppt_y"/>
                                          </p:val>
                                        </p:tav>
                                        <p:tav tm="100000">
                                          <p:val>
                                            <p:strVal val="#ppt_y"/>
                                          </p:val>
                                        </p:tav>
                                      </p:tavLst>
                                    </p:anim>
                                    <p:anim calcmode="lin" valueType="num">
                                      <p:cBhvr>
                                        <p:cTn id="73" dur="500" fill="hold"/>
                                        <p:tgtEl>
                                          <p:spTgt spid="22544"/>
                                        </p:tgtEl>
                                        <p:attrNameLst>
                                          <p:attrName>ppt_w</p:attrName>
                                        </p:attrNameLst>
                                      </p:cBhvr>
                                      <p:tavLst>
                                        <p:tav tm="0">
                                          <p:val>
                                            <p:fltVal val="0"/>
                                          </p:val>
                                        </p:tav>
                                        <p:tav tm="100000">
                                          <p:val>
                                            <p:strVal val="#ppt_w"/>
                                          </p:val>
                                        </p:tav>
                                      </p:tavLst>
                                    </p:anim>
                                    <p:anim calcmode="lin" valueType="num">
                                      <p:cBhvr>
                                        <p:cTn id="74" dur="500" fill="hold"/>
                                        <p:tgtEl>
                                          <p:spTgt spid="22544"/>
                                        </p:tgtEl>
                                        <p:attrNameLst>
                                          <p:attrName>ppt_h</p:attrName>
                                        </p:attrNameLst>
                                      </p:cBhvr>
                                      <p:tavLst>
                                        <p:tav tm="0">
                                          <p:val>
                                            <p:strVal val="#ppt_h"/>
                                          </p:val>
                                        </p:tav>
                                        <p:tav tm="100000">
                                          <p:val>
                                            <p:strVal val="#ppt_h"/>
                                          </p:val>
                                        </p:tav>
                                      </p:tavLst>
                                    </p:anim>
                                  </p:childTnLst>
                                </p:cTn>
                              </p:par>
                            </p:childTnLst>
                          </p:cTn>
                        </p:par>
                      </p:childTnLst>
                    </p:cTn>
                  </p:par>
                  <p:par>
                    <p:cTn id="75" fill="hold" nodeType="clickPar">
                      <p:stCondLst>
                        <p:cond delay="indefinite"/>
                      </p:stCondLst>
                      <p:childTnLst>
                        <p:par>
                          <p:cTn id="76" fill="hold" nodeType="withGroup">
                            <p:stCondLst>
                              <p:cond delay="0"/>
                            </p:stCondLst>
                            <p:childTnLst>
                              <p:par>
                                <p:cTn id="77" presetID="17" presetClass="entr" presetSubtype="8" fill="hold" nodeType="clickEffect">
                                  <p:stCondLst>
                                    <p:cond delay="0"/>
                                  </p:stCondLst>
                                  <p:childTnLst>
                                    <p:set>
                                      <p:cBhvr>
                                        <p:cTn id="78" dur="1" fill="hold">
                                          <p:stCondLst>
                                            <p:cond delay="0"/>
                                          </p:stCondLst>
                                        </p:cTn>
                                        <p:tgtEl>
                                          <p:spTgt spid="22545"/>
                                        </p:tgtEl>
                                        <p:attrNameLst>
                                          <p:attrName>style.visibility</p:attrName>
                                        </p:attrNameLst>
                                      </p:cBhvr>
                                      <p:to>
                                        <p:strVal val="visible"/>
                                      </p:to>
                                    </p:set>
                                    <p:anim calcmode="lin" valueType="num">
                                      <p:cBhvr>
                                        <p:cTn id="79" dur="500" fill="hold"/>
                                        <p:tgtEl>
                                          <p:spTgt spid="22545"/>
                                        </p:tgtEl>
                                        <p:attrNameLst>
                                          <p:attrName>ppt_x</p:attrName>
                                        </p:attrNameLst>
                                      </p:cBhvr>
                                      <p:tavLst>
                                        <p:tav tm="0">
                                          <p:val>
                                            <p:strVal val="#ppt_x-#ppt_w/2"/>
                                          </p:val>
                                        </p:tav>
                                        <p:tav tm="100000">
                                          <p:val>
                                            <p:strVal val="#ppt_x"/>
                                          </p:val>
                                        </p:tav>
                                      </p:tavLst>
                                    </p:anim>
                                    <p:anim calcmode="lin" valueType="num">
                                      <p:cBhvr>
                                        <p:cTn id="80" dur="500" fill="hold"/>
                                        <p:tgtEl>
                                          <p:spTgt spid="22545"/>
                                        </p:tgtEl>
                                        <p:attrNameLst>
                                          <p:attrName>ppt_y</p:attrName>
                                        </p:attrNameLst>
                                      </p:cBhvr>
                                      <p:tavLst>
                                        <p:tav tm="0">
                                          <p:val>
                                            <p:strVal val="#ppt_y"/>
                                          </p:val>
                                        </p:tav>
                                        <p:tav tm="100000">
                                          <p:val>
                                            <p:strVal val="#ppt_y"/>
                                          </p:val>
                                        </p:tav>
                                      </p:tavLst>
                                    </p:anim>
                                    <p:anim calcmode="lin" valueType="num">
                                      <p:cBhvr>
                                        <p:cTn id="81" dur="500" fill="hold"/>
                                        <p:tgtEl>
                                          <p:spTgt spid="22545"/>
                                        </p:tgtEl>
                                        <p:attrNameLst>
                                          <p:attrName>ppt_w</p:attrName>
                                        </p:attrNameLst>
                                      </p:cBhvr>
                                      <p:tavLst>
                                        <p:tav tm="0">
                                          <p:val>
                                            <p:fltVal val="0"/>
                                          </p:val>
                                        </p:tav>
                                        <p:tav tm="100000">
                                          <p:val>
                                            <p:strVal val="#ppt_w"/>
                                          </p:val>
                                        </p:tav>
                                      </p:tavLst>
                                    </p:anim>
                                    <p:anim calcmode="lin" valueType="num">
                                      <p:cBhvr>
                                        <p:cTn id="82" dur="500" fill="hold"/>
                                        <p:tgtEl>
                                          <p:spTgt spid="22545"/>
                                        </p:tgtEl>
                                        <p:attrNameLst>
                                          <p:attrName>ppt_h</p:attrName>
                                        </p:attrNameLst>
                                      </p:cBhvr>
                                      <p:tavLst>
                                        <p:tav tm="0">
                                          <p:val>
                                            <p:strVal val="#ppt_h"/>
                                          </p:val>
                                        </p:tav>
                                        <p:tav tm="100000">
                                          <p:val>
                                            <p:strVal val="#ppt_h"/>
                                          </p:val>
                                        </p:tav>
                                      </p:tavLst>
                                    </p:anim>
                                  </p:childTnLst>
                                </p:cTn>
                              </p:par>
                              <p:par>
                                <p:cTn id="83" presetID="17" presetClass="entr" presetSubtype="8" fill="hold" grpId="0" nodeType="withEffect">
                                  <p:stCondLst>
                                    <p:cond delay="0"/>
                                  </p:stCondLst>
                                  <p:childTnLst>
                                    <p:set>
                                      <p:cBhvr>
                                        <p:cTn id="84" dur="1" fill="hold">
                                          <p:stCondLst>
                                            <p:cond delay="0"/>
                                          </p:stCondLst>
                                        </p:cTn>
                                        <p:tgtEl>
                                          <p:spTgt spid="22547"/>
                                        </p:tgtEl>
                                        <p:attrNameLst>
                                          <p:attrName>style.visibility</p:attrName>
                                        </p:attrNameLst>
                                      </p:cBhvr>
                                      <p:to>
                                        <p:strVal val="visible"/>
                                      </p:to>
                                    </p:set>
                                    <p:anim calcmode="lin" valueType="num">
                                      <p:cBhvr>
                                        <p:cTn id="85" dur="500" fill="hold"/>
                                        <p:tgtEl>
                                          <p:spTgt spid="22547"/>
                                        </p:tgtEl>
                                        <p:attrNameLst>
                                          <p:attrName>ppt_x</p:attrName>
                                        </p:attrNameLst>
                                      </p:cBhvr>
                                      <p:tavLst>
                                        <p:tav tm="0">
                                          <p:val>
                                            <p:strVal val="#ppt_x-#ppt_w/2"/>
                                          </p:val>
                                        </p:tav>
                                        <p:tav tm="100000">
                                          <p:val>
                                            <p:strVal val="#ppt_x"/>
                                          </p:val>
                                        </p:tav>
                                      </p:tavLst>
                                    </p:anim>
                                    <p:anim calcmode="lin" valueType="num">
                                      <p:cBhvr>
                                        <p:cTn id="86" dur="500" fill="hold"/>
                                        <p:tgtEl>
                                          <p:spTgt spid="22547"/>
                                        </p:tgtEl>
                                        <p:attrNameLst>
                                          <p:attrName>ppt_y</p:attrName>
                                        </p:attrNameLst>
                                      </p:cBhvr>
                                      <p:tavLst>
                                        <p:tav tm="0">
                                          <p:val>
                                            <p:strVal val="#ppt_y"/>
                                          </p:val>
                                        </p:tav>
                                        <p:tav tm="100000">
                                          <p:val>
                                            <p:strVal val="#ppt_y"/>
                                          </p:val>
                                        </p:tav>
                                      </p:tavLst>
                                    </p:anim>
                                    <p:anim calcmode="lin" valueType="num">
                                      <p:cBhvr>
                                        <p:cTn id="87" dur="500" fill="hold"/>
                                        <p:tgtEl>
                                          <p:spTgt spid="22547"/>
                                        </p:tgtEl>
                                        <p:attrNameLst>
                                          <p:attrName>ppt_w</p:attrName>
                                        </p:attrNameLst>
                                      </p:cBhvr>
                                      <p:tavLst>
                                        <p:tav tm="0">
                                          <p:val>
                                            <p:fltVal val="0"/>
                                          </p:val>
                                        </p:tav>
                                        <p:tav tm="100000">
                                          <p:val>
                                            <p:strVal val="#ppt_w"/>
                                          </p:val>
                                        </p:tav>
                                      </p:tavLst>
                                    </p:anim>
                                    <p:anim calcmode="lin" valueType="num">
                                      <p:cBhvr>
                                        <p:cTn id="88" dur="500" fill="hold"/>
                                        <p:tgtEl>
                                          <p:spTgt spid="22547"/>
                                        </p:tgtEl>
                                        <p:attrNameLst>
                                          <p:attrName>ppt_h</p:attrName>
                                        </p:attrNameLst>
                                      </p:cBhvr>
                                      <p:tavLst>
                                        <p:tav tm="0">
                                          <p:val>
                                            <p:strVal val="#ppt_h"/>
                                          </p:val>
                                        </p:tav>
                                        <p:tav tm="100000">
                                          <p:val>
                                            <p:strVal val="#ppt_h"/>
                                          </p:val>
                                        </p:tav>
                                      </p:tavLst>
                                    </p:anim>
                                  </p:childTnLst>
                                </p:cTn>
                              </p:par>
                            </p:childTnLst>
                          </p:cTn>
                        </p:par>
                      </p:childTnLst>
                    </p:cTn>
                  </p:par>
                  <p:par>
                    <p:cTn id="89" fill="hold" nodeType="clickPar">
                      <p:stCondLst>
                        <p:cond delay="indefinite"/>
                      </p:stCondLst>
                      <p:childTnLst>
                        <p:par>
                          <p:cTn id="90" fill="hold" nodeType="withGroup">
                            <p:stCondLst>
                              <p:cond delay="0"/>
                            </p:stCondLst>
                            <p:childTnLst>
                              <p:par>
                                <p:cTn id="91" presetID="17" presetClass="entr" presetSubtype="2" fill="hold" nodeType="clickEffect">
                                  <p:stCondLst>
                                    <p:cond delay="0"/>
                                  </p:stCondLst>
                                  <p:childTnLst>
                                    <p:set>
                                      <p:cBhvr>
                                        <p:cTn id="92" dur="1" fill="hold">
                                          <p:stCondLst>
                                            <p:cond delay="0"/>
                                          </p:stCondLst>
                                        </p:cTn>
                                        <p:tgtEl>
                                          <p:spTgt spid="22538"/>
                                        </p:tgtEl>
                                        <p:attrNameLst>
                                          <p:attrName>style.visibility</p:attrName>
                                        </p:attrNameLst>
                                      </p:cBhvr>
                                      <p:to>
                                        <p:strVal val="visible"/>
                                      </p:to>
                                    </p:set>
                                    <p:anim calcmode="lin" valueType="num">
                                      <p:cBhvr>
                                        <p:cTn id="93" dur="500" fill="hold"/>
                                        <p:tgtEl>
                                          <p:spTgt spid="22538"/>
                                        </p:tgtEl>
                                        <p:attrNameLst>
                                          <p:attrName>ppt_x</p:attrName>
                                        </p:attrNameLst>
                                      </p:cBhvr>
                                      <p:tavLst>
                                        <p:tav tm="0">
                                          <p:val>
                                            <p:strVal val="#ppt_x+#ppt_w/2"/>
                                          </p:val>
                                        </p:tav>
                                        <p:tav tm="100000">
                                          <p:val>
                                            <p:strVal val="#ppt_x"/>
                                          </p:val>
                                        </p:tav>
                                      </p:tavLst>
                                    </p:anim>
                                    <p:anim calcmode="lin" valueType="num">
                                      <p:cBhvr>
                                        <p:cTn id="94" dur="500" fill="hold"/>
                                        <p:tgtEl>
                                          <p:spTgt spid="22538"/>
                                        </p:tgtEl>
                                        <p:attrNameLst>
                                          <p:attrName>ppt_y</p:attrName>
                                        </p:attrNameLst>
                                      </p:cBhvr>
                                      <p:tavLst>
                                        <p:tav tm="0">
                                          <p:val>
                                            <p:strVal val="#ppt_y"/>
                                          </p:val>
                                        </p:tav>
                                        <p:tav tm="100000">
                                          <p:val>
                                            <p:strVal val="#ppt_y"/>
                                          </p:val>
                                        </p:tav>
                                      </p:tavLst>
                                    </p:anim>
                                    <p:anim calcmode="lin" valueType="num">
                                      <p:cBhvr>
                                        <p:cTn id="95" dur="500" fill="hold"/>
                                        <p:tgtEl>
                                          <p:spTgt spid="22538"/>
                                        </p:tgtEl>
                                        <p:attrNameLst>
                                          <p:attrName>ppt_w</p:attrName>
                                        </p:attrNameLst>
                                      </p:cBhvr>
                                      <p:tavLst>
                                        <p:tav tm="0">
                                          <p:val>
                                            <p:fltVal val="0"/>
                                          </p:val>
                                        </p:tav>
                                        <p:tav tm="100000">
                                          <p:val>
                                            <p:strVal val="#ppt_w"/>
                                          </p:val>
                                        </p:tav>
                                      </p:tavLst>
                                    </p:anim>
                                    <p:anim calcmode="lin" valueType="num">
                                      <p:cBhvr>
                                        <p:cTn id="96" dur="500" fill="hold"/>
                                        <p:tgtEl>
                                          <p:spTgt spid="22538"/>
                                        </p:tgtEl>
                                        <p:attrNameLst>
                                          <p:attrName>ppt_h</p:attrName>
                                        </p:attrNameLst>
                                      </p:cBhvr>
                                      <p:tavLst>
                                        <p:tav tm="0">
                                          <p:val>
                                            <p:strVal val="#ppt_h"/>
                                          </p:val>
                                        </p:tav>
                                        <p:tav tm="100000">
                                          <p:val>
                                            <p:strVal val="#ppt_h"/>
                                          </p:val>
                                        </p:tav>
                                      </p:tavLst>
                                    </p:anim>
                                  </p:childTnLst>
                                </p:cTn>
                              </p:par>
                              <p:par>
                                <p:cTn id="97" presetID="17" presetClass="entr" presetSubtype="2" fill="hold" grpId="0" nodeType="withEffect">
                                  <p:stCondLst>
                                    <p:cond delay="0"/>
                                  </p:stCondLst>
                                  <p:childTnLst>
                                    <p:set>
                                      <p:cBhvr>
                                        <p:cTn id="98" dur="1" fill="hold">
                                          <p:stCondLst>
                                            <p:cond delay="0"/>
                                          </p:stCondLst>
                                        </p:cTn>
                                        <p:tgtEl>
                                          <p:spTgt spid="22539"/>
                                        </p:tgtEl>
                                        <p:attrNameLst>
                                          <p:attrName>style.visibility</p:attrName>
                                        </p:attrNameLst>
                                      </p:cBhvr>
                                      <p:to>
                                        <p:strVal val="visible"/>
                                      </p:to>
                                    </p:set>
                                    <p:anim calcmode="lin" valueType="num">
                                      <p:cBhvr>
                                        <p:cTn id="99" dur="500" fill="hold"/>
                                        <p:tgtEl>
                                          <p:spTgt spid="22539"/>
                                        </p:tgtEl>
                                        <p:attrNameLst>
                                          <p:attrName>ppt_x</p:attrName>
                                        </p:attrNameLst>
                                      </p:cBhvr>
                                      <p:tavLst>
                                        <p:tav tm="0">
                                          <p:val>
                                            <p:strVal val="#ppt_x+#ppt_w/2"/>
                                          </p:val>
                                        </p:tav>
                                        <p:tav tm="100000">
                                          <p:val>
                                            <p:strVal val="#ppt_x"/>
                                          </p:val>
                                        </p:tav>
                                      </p:tavLst>
                                    </p:anim>
                                    <p:anim calcmode="lin" valueType="num">
                                      <p:cBhvr>
                                        <p:cTn id="100" dur="500" fill="hold"/>
                                        <p:tgtEl>
                                          <p:spTgt spid="22539"/>
                                        </p:tgtEl>
                                        <p:attrNameLst>
                                          <p:attrName>ppt_y</p:attrName>
                                        </p:attrNameLst>
                                      </p:cBhvr>
                                      <p:tavLst>
                                        <p:tav tm="0">
                                          <p:val>
                                            <p:strVal val="#ppt_y"/>
                                          </p:val>
                                        </p:tav>
                                        <p:tav tm="100000">
                                          <p:val>
                                            <p:strVal val="#ppt_y"/>
                                          </p:val>
                                        </p:tav>
                                      </p:tavLst>
                                    </p:anim>
                                    <p:anim calcmode="lin" valueType="num">
                                      <p:cBhvr>
                                        <p:cTn id="101" dur="500" fill="hold"/>
                                        <p:tgtEl>
                                          <p:spTgt spid="22539"/>
                                        </p:tgtEl>
                                        <p:attrNameLst>
                                          <p:attrName>ppt_w</p:attrName>
                                        </p:attrNameLst>
                                      </p:cBhvr>
                                      <p:tavLst>
                                        <p:tav tm="0">
                                          <p:val>
                                            <p:fltVal val="0"/>
                                          </p:val>
                                        </p:tav>
                                        <p:tav tm="100000">
                                          <p:val>
                                            <p:strVal val="#ppt_w"/>
                                          </p:val>
                                        </p:tav>
                                      </p:tavLst>
                                    </p:anim>
                                    <p:anim calcmode="lin" valueType="num">
                                      <p:cBhvr>
                                        <p:cTn id="102" dur="500" fill="hold"/>
                                        <p:tgtEl>
                                          <p:spTgt spid="2253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p:bldP spid="22532" grpId="0" animBg="1"/>
      <p:bldP spid="22539" grpId="0"/>
      <p:bldP spid="22540" grpId="0"/>
      <p:bldP spid="22541" grpId="0"/>
      <p:bldP spid="22544" grpId="0"/>
      <p:bldP spid="22547" grpId="0"/>
      <p:bldP spid="2254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a:extLst>
              <a:ext uri="{FF2B5EF4-FFF2-40B4-BE49-F238E27FC236}">
                <a16:creationId xmlns:a16="http://schemas.microsoft.com/office/drawing/2014/main" id="{066687EF-6820-4AA1-BEFA-507955051639}"/>
              </a:ext>
            </a:extLst>
          </p:cNvPr>
          <p:cNvSpPr>
            <a:spLocks noGrp="1"/>
          </p:cNvSpPr>
          <p:nvPr>
            <p:ph idx="1"/>
          </p:nvPr>
        </p:nvSpPr>
        <p:spPr>
          <a:xfrm>
            <a:off x="2265363" y="5227638"/>
            <a:ext cx="5138737" cy="762000"/>
          </a:xfrm>
        </p:spPr>
        <p:txBody>
          <a:bodyPr/>
          <a:lstStyle/>
          <a:p>
            <a:pPr eaLnBrk="1" hangingPunct="1">
              <a:lnSpc>
                <a:spcPct val="90000"/>
              </a:lnSpc>
              <a:buFontTx/>
              <a:buNone/>
            </a:pPr>
            <a:r>
              <a:rPr lang="mk-MK" altLang="LID4096" sz="1800">
                <a:latin typeface="MAC C Times" pitchFamily="18" charset="0"/>
              </a:rPr>
              <a:t>Предното расејување ја расипува сликата</a:t>
            </a:r>
            <a:endParaRPr lang="en-US" altLang="LID4096" sz="1800">
              <a:latin typeface="MAC C Times" pitchFamily="18" charset="0"/>
            </a:endParaRPr>
          </a:p>
        </p:txBody>
      </p:sp>
      <p:sp>
        <p:nvSpPr>
          <p:cNvPr id="21507" name="Date Placeholder 3">
            <a:extLst>
              <a:ext uri="{FF2B5EF4-FFF2-40B4-BE49-F238E27FC236}">
                <a16:creationId xmlns:a16="http://schemas.microsoft.com/office/drawing/2014/main" id="{FE8DBCF9-AC8E-441F-B087-2E499944F75A}"/>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r>
              <a:rPr lang="en-US" altLang="LID4096"/>
              <a:t>M. Ristova, juni 2006</a:t>
            </a:r>
          </a:p>
        </p:txBody>
      </p:sp>
      <p:sp>
        <p:nvSpPr>
          <p:cNvPr id="21508" name="Slide Number Placeholder 5">
            <a:extLst>
              <a:ext uri="{FF2B5EF4-FFF2-40B4-BE49-F238E27FC236}">
                <a16:creationId xmlns:a16="http://schemas.microsoft.com/office/drawing/2014/main" id="{7C5C4044-50E0-4868-BD95-19A1EAF756E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36F710D8-8234-41B0-914C-811814384D56}" type="slidenum">
              <a:rPr lang="en-US" altLang="LID4096" smtClean="0"/>
              <a:pPr/>
              <a:t>8</a:t>
            </a:fld>
            <a:endParaRPr lang="en-US" altLang="LID4096"/>
          </a:p>
        </p:txBody>
      </p:sp>
      <p:sp>
        <p:nvSpPr>
          <p:cNvPr id="23554" name="Rectangle 2">
            <a:extLst>
              <a:ext uri="{FF2B5EF4-FFF2-40B4-BE49-F238E27FC236}">
                <a16:creationId xmlns:a16="http://schemas.microsoft.com/office/drawing/2014/main" id="{EE000ECD-35D2-436D-9B4F-CD49FD7860B3}"/>
              </a:ext>
            </a:extLst>
          </p:cNvPr>
          <p:cNvSpPr>
            <a:spLocks noGrp="1" noChangeArrowheads="1"/>
          </p:cNvSpPr>
          <p:nvPr>
            <p:ph type="title"/>
          </p:nvPr>
        </p:nvSpPr>
        <p:spPr>
          <a:xfrm>
            <a:off x="193040" y="228600"/>
            <a:ext cx="8493760" cy="838200"/>
          </a:xfrm>
        </p:spPr>
        <p:txBody>
          <a:bodyPr>
            <a:normAutofit fontScale="90000"/>
          </a:bodyPr>
          <a:lstStyle/>
          <a:p>
            <a:pPr eaLnBrk="1" fontAlgn="auto" hangingPunct="1">
              <a:spcAft>
                <a:spcPts val="0"/>
              </a:spcAft>
              <a:defRPr/>
            </a:pPr>
            <a:br>
              <a:rPr lang="en-US" sz="4000" dirty="0">
                <a:solidFill>
                  <a:srgbClr val="0070C0"/>
                </a:solidFill>
              </a:rPr>
            </a:br>
            <a:r>
              <a:rPr lang="mk-MK" sz="3600" dirty="0">
                <a:solidFill>
                  <a:srgbClr val="0070C0"/>
                </a:solidFill>
                <a:latin typeface="MAC C Times" pitchFamily="18" charset="0"/>
              </a:rPr>
              <a:t>Расејување</a:t>
            </a:r>
            <a:r>
              <a:rPr lang="en-US" sz="3600" dirty="0">
                <a:solidFill>
                  <a:srgbClr val="0070C0"/>
                </a:solidFill>
                <a:latin typeface="M_Swiss" pitchFamily="34" charset="0"/>
              </a:rPr>
              <a:t> </a:t>
            </a:r>
            <a:r>
              <a:rPr lang="en-US" sz="3600" dirty="0">
                <a:solidFill>
                  <a:srgbClr val="0070C0"/>
                </a:solidFill>
              </a:rPr>
              <a:t>(scattering) </a:t>
            </a:r>
            <a:r>
              <a:rPr lang="mk-MK" sz="3600" dirty="0">
                <a:solidFill>
                  <a:srgbClr val="0070C0"/>
                </a:solidFill>
                <a:latin typeface="MAC C Times" pitchFamily="18" charset="0"/>
              </a:rPr>
              <a:t>во радиологијата</a:t>
            </a:r>
            <a:br>
              <a:rPr lang="en-US" sz="4000" dirty="0">
                <a:solidFill>
                  <a:srgbClr val="0070C0"/>
                </a:solidFill>
                <a:latin typeface="M_Swiss" pitchFamily="34" charset="0"/>
              </a:rPr>
            </a:br>
            <a:endParaRPr lang="en-US" sz="4000" dirty="0">
              <a:solidFill>
                <a:srgbClr val="0070C0"/>
              </a:solidFill>
              <a:latin typeface="M_Swiss" pitchFamily="34" charset="0"/>
            </a:endParaRPr>
          </a:p>
        </p:txBody>
      </p:sp>
      <p:sp>
        <p:nvSpPr>
          <p:cNvPr id="23556" name="AutoShape 4">
            <a:extLst>
              <a:ext uri="{FF2B5EF4-FFF2-40B4-BE49-F238E27FC236}">
                <a16:creationId xmlns:a16="http://schemas.microsoft.com/office/drawing/2014/main" id="{D1426015-D02D-419E-9AAC-35B7742182B4}"/>
              </a:ext>
            </a:extLst>
          </p:cNvPr>
          <p:cNvSpPr>
            <a:spLocks noChangeArrowheads="1"/>
          </p:cNvSpPr>
          <p:nvPr/>
        </p:nvSpPr>
        <p:spPr bwMode="auto">
          <a:xfrm>
            <a:off x="3048000" y="3200400"/>
            <a:ext cx="2895600" cy="1295400"/>
          </a:xfrm>
          <a:prstGeom prst="roundRect">
            <a:avLst>
              <a:gd name="adj" fmla="val 16667"/>
            </a:avLst>
          </a:prstGeom>
          <a:solidFill>
            <a:schemeClr val="accent1"/>
          </a:soli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23557" name="Text Box 5">
            <a:extLst>
              <a:ext uri="{FF2B5EF4-FFF2-40B4-BE49-F238E27FC236}">
                <a16:creationId xmlns:a16="http://schemas.microsoft.com/office/drawing/2014/main" id="{F056B916-C789-4AFD-A8F5-4F0E0142D846}"/>
              </a:ext>
            </a:extLst>
          </p:cNvPr>
          <p:cNvSpPr txBox="1">
            <a:spLocks noChangeArrowheads="1"/>
          </p:cNvSpPr>
          <p:nvPr/>
        </p:nvSpPr>
        <p:spPr bwMode="auto">
          <a:xfrm>
            <a:off x="381000" y="4387850"/>
            <a:ext cx="1905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mk-MK" altLang="LID4096">
                <a:solidFill>
                  <a:schemeClr val="hlink"/>
                </a:solidFill>
                <a:latin typeface="MAC C Times" pitchFamily="18" charset="0"/>
              </a:rPr>
              <a:t>Филм или пиксел детектор</a:t>
            </a:r>
            <a:endParaRPr lang="en-US" altLang="LID4096">
              <a:solidFill>
                <a:schemeClr val="hlink"/>
              </a:solidFill>
              <a:latin typeface="MAC C Times" pitchFamily="18" charset="0"/>
            </a:endParaRPr>
          </a:p>
        </p:txBody>
      </p:sp>
      <p:sp>
        <p:nvSpPr>
          <p:cNvPr id="23559" name="Rectangle 7" descr="Stationery">
            <a:extLst>
              <a:ext uri="{FF2B5EF4-FFF2-40B4-BE49-F238E27FC236}">
                <a16:creationId xmlns:a16="http://schemas.microsoft.com/office/drawing/2014/main" id="{5F578830-34BE-442C-9EA7-3FEF4B320AD0}"/>
              </a:ext>
            </a:extLst>
          </p:cNvPr>
          <p:cNvSpPr>
            <a:spLocks noChangeArrowheads="1"/>
          </p:cNvSpPr>
          <p:nvPr/>
        </p:nvSpPr>
        <p:spPr bwMode="auto">
          <a:xfrm>
            <a:off x="1905000" y="4724400"/>
            <a:ext cx="5029200" cy="228600"/>
          </a:xfrm>
          <a:prstGeom prst="rect">
            <a:avLst/>
          </a:prstGeom>
          <a:blipFill dpi="0" rotWithShape="1">
            <a:blip r:embed="rId2"/>
            <a:srcRect/>
            <a:tile tx="0" ty="0" sx="100000" sy="100000" flip="none" algn="tl"/>
          </a:blipFill>
          <a:ln w="9525">
            <a:solidFill>
              <a:schemeClr val="tx1"/>
            </a:solidFill>
            <a:miter lim="800000"/>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23562" name="Freeform 10">
            <a:extLst>
              <a:ext uri="{FF2B5EF4-FFF2-40B4-BE49-F238E27FC236}">
                <a16:creationId xmlns:a16="http://schemas.microsoft.com/office/drawing/2014/main" id="{209AA7D4-B176-4D54-BCD7-02E807DE9C5E}"/>
              </a:ext>
            </a:extLst>
          </p:cNvPr>
          <p:cNvSpPr>
            <a:spLocks/>
          </p:cNvSpPr>
          <p:nvPr/>
        </p:nvSpPr>
        <p:spPr bwMode="auto">
          <a:xfrm>
            <a:off x="2438400" y="1981200"/>
            <a:ext cx="2057400" cy="1600200"/>
          </a:xfrm>
          <a:custGeom>
            <a:avLst/>
            <a:gdLst>
              <a:gd name="T0" fmla="*/ 2147483646 w 1296"/>
              <a:gd name="T1" fmla="*/ 0 h 1008"/>
              <a:gd name="T2" fmla="*/ 2147483646 w 1296"/>
              <a:gd name="T3" fmla="*/ 2147483646 h 1008"/>
              <a:gd name="T4" fmla="*/ 0 w 1296"/>
              <a:gd name="T5" fmla="*/ 2147483646 h 1008"/>
              <a:gd name="T6" fmla="*/ 0 60000 65536"/>
              <a:gd name="T7" fmla="*/ 0 60000 65536"/>
              <a:gd name="T8" fmla="*/ 0 60000 65536"/>
              <a:gd name="T9" fmla="*/ 0 w 1296"/>
              <a:gd name="T10" fmla="*/ 0 h 1008"/>
              <a:gd name="T11" fmla="*/ 1296 w 1296"/>
              <a:gd name="T12" fmla="*/ 1008 h 1008"/>
            </a:gdLst>
            <a:ahLst/>
            <a:cxnLst>
              <a:cxn ang="T6">
                <a:pos x="T0" y="T1"/>
              </a:cxn>
              <a:cxn ang="T7">
                <a:pos x="T2" y="T3"/>
              </a:cxn>
              <a:cxn ang="T8">
                <a:pos x="T4" y="T5"/>
              </a:cxn>
            </a:cxnLst>
            <a:rect l="T9" t="T10" r="T11" b="T12"/>
            <a:pathLst>
              <a:path w="1296" h="1008">
                <a:moveTo>
                  <a:pt x="1296" y="0"/>
                </a:moveTo>
                <a:lnTo>
                  <a:pt x="960" y="1008"/>
                </a:lnTo>
                <a:lnTo>
                  <a:pt x="0" y="384"/>
                </a:lnTo>
              </a:path>
            </a:pathLst>
          </a:custGeom>
          <a:noFill/>
          <a:ln w="38100">
            <a:solidFill>
              <a:srgbClr val="FFCC66"/>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LID4096"/>
          </a:p>
        </p:txBody>
      </p:sp>
      <p:sp>
        <p:nvSpPr>
          <p:cNvPr id="23563" name="Freeform 11">
            <a:extLst>
              <a:ext uri="{FF2B5EF4-FFF2-40B4-BE49-F238E27FC236}">
                <a16:creationId xmlns:a16="http://schemas.microsoft.com/office/drawing/2014/main" id="{7176158C-EA33-4A5D-8CCF-CE190FC46F53}"/>
              </a:ext>
            </a:extLst>
          </p:cNvPr>
          <p:cNvSpPr>
            <a:spLocks/>
          </p:cNvSpPr>
          <p:nvPr/>
        </p:nvSpPr>
        <p:spPr bwMode="auto">
          <a:xfrm>
            <a:off x="4471988" y="2008188"/>
            <a:ext cx="369887" cy="2640012"/>
          </a:xfrm>
          <a:custGeom>
            <a:avLst/>
            <a:gdLst>
              <a:gd name="T0" fmla="*/ 2147483646 w 233"/>
              <a:gd name="T1" fmla="*/ 0 h 1663"/>
              <a:gd name="T2" fmla="*/ 2147483646 w 233"/>
              <a:gd name="T3" fmla="*/ 2147483646 h 1663"/>
              <a:gd name="T4" fmla="*/ 2147483646 w 233"/>
              <a:gd name="T5" fmla="*/ 2147483646 h 1663"/>
              <a:gd name="T6" fmla="*/ 2147483646 w 233"/>
              <a:gd name="T7" fmla="*/ 2147483646 h 1663"/>
              <a:gd name="T8" fmla="*/ 0 60000 65536"/>
              <a:gd name="T9" fmla="*/ 0 60000 65536"/>
              <a:gd name="T10" fmla="*/ 0 60000 65536"/>
              <a:gd name="T11" fmla="*/ 0 60000 65536"/>
              <a:gd name="T12" fmla="*/ 0 w 233"/>
              <a:gd name="T13" fmla="*/ 0 h 1663"/>
              <a:gd name="T14" fmla="*/ 233 w 233"/>
              <a:gd name="T15" fmla="*/ 1663 h 1663"/>
            </a:gdLst>
            <a:ahLst/>
            <a:cxnLst>
              <a:cxn ang="T8">
                <a:pos x="T0" y="T1"/>
              </a:cxn>
              <a:cxn ang="T9">
                <a:pos x="T2" y="T3"/>
              </a:cxn>
              <a:cxn ang="T10">
                <a:pos x="T4" y="T5"/>
              </a:cxn>
              <a:cxn ang="T11">
                <a:pos x="T6" y="T7"/>
              </a:cxn>
            </a:cxnLst>
            <a:rect l="T12" t="T13" r="T14" b="T15"/>
            <a:pathLst>
              <a:path w="233" h="1663">
                <a:moveTo>
                  <a:pt x="26" y="0"/>
                </a:moveTo>
                <a:cubicBezTo>
                  <a:pt x="0" y="107"/>
                  <a:pt x="14" y="33"/>
                  <a:pt x="14" y="225"/>
                </a:cubicBezTo>
                <a:lnTo>
                  <a:pt x="41" y="1135"/>
                </a:lnTo>
                <a:lnTo>
                  <a:pt x="233" y="1663"/>
                </a:lnTo>
              </a:path>
            </a:pathLst>
          </a:custGeom>
          <a:noFill/>
          <a:ln w="38100">
            <a:solidFill>
              <a:srgbClr val="FFCC66"/>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LID4096"/>
          </a:p>
        </p:txBody>
      </p:sp>
      <p:sp>
        <p:nvSpPr>
          <p:cNvPr id="21515" name="Freeform 12">
            <a:extLst>
              <a:ext uri="{FF2B5EF4-FFF2-40B4-BE49-F238E27FC236}">
                <a16:creationId xmlns:a16="http://schemas.microsoft.com/office/drawing/2014/main" id="{4452DFA0-5B9F-469E-9313-275347A58FAC}"/>
              </a:ext>
            </a:extLst>
          </p:cNvPr>
          <p:cNvSpPr>
            <a:spLocks/>
          </p:cNvSpPr>
          <p:nvPr/>
        </p:nvSpPr>
        <p:spPr bwMode="auto">
          <a:xfrm>
            <a:off x="4452938" y="2008188"/>
            <a:ext cx="19050" cy="79375"/>
          </a:xfrm>
          <a:custGeom>
            <a:avLst/>
            <a:gdLst>
              <a:gd name="T0" fmla="*/ 2147483646 w 12"/>
              <a:gd name="T1" fmla="*/ 0 h 50"/>
              <a:gd name="T2" fmla="*/ 0 w 12"/>
              <a:gd name="T3" fmla="*/ 2147483646 h 50"/>
              <a:gd name="T4" fmla="*/ 2147483646 w 12"/>
              <a:gd name="T5" fmla="*/ 0 h 50"/>
              <a:gd name="T6" fmla="*/ 0 60000 65536"/>
              <a:gd name="T7" fmla="*/ 0 60000 65536"/>
              <a:gd name="T8" fmla="*/ 0 60000 65536"/>
              <a:gd name="T9" fmla="*/ 0 w 12"/>
              <a:gd name="T10" fmla="*/ 0 h 50"/>
              <a:gd name="T11" fmla="*/ 12 w 12"/>
              <a:gd name="T12" fmla="*/ 50 h 50"/>
            </a:gdLst>
            <a:ahLst/>
            <a:cxnLst>
              <a:cxn ang="T6">
                <a:pos x="T0" y="T1"/>
              </a:cxn>
              <a:cxn ang="T7">
                <a:pos x="T2" y="T3"/>
              </a:cxn>
              <a:cxn ang="T8">
                <a:pos x="T4" y="T5"/>
              </a:cxn>
            </a:cxnLst>
            <a:rect l="T9" t="T10" r="T11" b="T12"/>
            <a:pathLst>
              <a:path w="12" h="50">
                <a:moveTo>
                  <a:pt x="12" y="0"/>
                </a:moveTo>
                <a:cubicBezTo>
                  <a:pt x="8" y="17"/>
                  <a:pt x="0" y="50"/>
                  <a:pt x="0" y="50"/>
                </a:cubicBezTo>
                <a:cubicBezTo>
                  <a:pt x="0" y="50"/>
                  <a:pt x="8" y="17"/>
                  <a:pt x="12" y="0"/>
                </a:cubicBezTo>
                <a:close/>
              </a:path>
            </a:pathLst>
          </a:custGeom>
          <a:solidFill>
            <a:schemeClr val="accent1"/>
          </a:solidFill>
          <a:ln w="9525">
            <a:solidFill>
              <a:schemeClr val="tx1"/>
            </a:solidFill>
            <a:round/>
            <a:headEnd/>
            <a:tailEnd/>
          </a:ln>
        </p:spPr>
        <p:txBody>
          <a:bodyPr/>
          <a:lstStyle/>
          <a:p>
            <a:endParaRPr lang="LID4096"/>
          </a:p>
        </p:txBody>
      </p:sp>
      <p:sp>
        <p:nvSpPr>
          <p:cNvPr id="23566" name="Freeform 14">
            <a:extLst>
              <a:ext uri="{FF2B5EF4-FFF2-40B4-BE49-F238E27FC236}">
                <a16:creationId xmlns:a16="http://schemas.microsoft.com/office/drawing/2014/main" id="{00D397C4-DBDE-4BC2-BE3C-3C8D5EEC5A92}"/>
              </a:ext>
            </a:extLst>
          </p:cNvPr>
          <p:cNvSpPr>
            <a:spLocks/>
          </p:cNvSpPr>
          <p:nvPr/>
        </p:nvSpPr>
        <p:spPr bwMode="auto">
          <a:xfrm>
            <a:off x="4495800" y="1981200"/>
            <a:ext cx="2133600" cy="2209800"/>
          </a:xfrm>
          <a:custGeom>
            <a:avLst/>
            <a:gdLst>
              <a:gd name="T0" fmla="*/ 0 w 1344"/>
              <a:gd name="T1" fmla="*/ 0 h 1392"/>
              <a:gd name="T2" fmla="*/ 2147483646 w 1344"/>
              <a:gd name="T3" fmla="*/ 2147483646 h 1392"/>
              <a:gd name="T4" fmla="*/ 2147483646 w 1344"/>
              <a:gd name="T5" fmla="*/ 2147483646 h 1392"/>
              <a:gd name="T6" fmla="*/ 0 60000 65536"/>
              <a:gd name="T7" fmla="*/ 0 60000 65536"/>
              <a:gd name="T8" fmla="*/ 0 60000 65536"/>
              <a:gd name="T9" fmla="*/ 0 w 1344"/>
              <a:gd name="T10" fmla="*/ 0 h 1392"/>
              <a:gd name="T11" fmla="*/ 1344 w 1344"/>
              <a:gd name="T12" fmla="*/ 1392 h 1392"/>
            </a:gdLst>
            <a:ahLst/>
            <a:cxnLst>
              <a:cxn ang="T6">
                <a:pos x="T0" y="T1"/>
              </a:cxn>
              <a:cxn ang="T7">
                <a:pos x="T2" y="T3"/>
              </a:cxn>
              <a:cxn ang="T8">
                <a:pos x="T4" y="T5"/>
              </a:cxn>
            </a:cxnLst>
            <a:rect l="T9" t="T10" r="T11" b="T12"/>
            <a:pathLst>
              <a:path w="1344" h="1392">
                <a:moveTo>
                  <a:pt x="0" y="0"/>
                </a:moveTo>
                <a:lnTo>
                  <a:pt x="288" y="1104"/>
                </a:lnTo>
                <a:lnTo>
                  <a:pt x="1344" y="1392"/>
                </a:lnTo>
              </a:path>
            </a:pathLst>
          </a:custGeom>
          <a:noFill/>
          <a:ln w="38100">
            <a:solidFill>
              <a:srgbClr val="FFCC66"/>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LID4096"/>
          </a:p>
        </p:txBody>
      </p:sp>
      <p:sp>
        <p:nvSpPr>
          <p:cNvPr id="23567" name="Text Box 15">
            <a:extLst>
              <a:ext uri="{FF2B5EF4-FFF2-40B4-BE49-F238E27FC236}">
                <a16:creationId xmlns:a16="http://schemas.microsoft.com/office/drawing/2014/main" id="{00032E47-1115-4929-BB0F-2AF2F2A36567}"/>
              </a:ext>
            </a:extLst>
          </p:cNvPr>
          <p:cNvSpPr txBox="1">
            <a:spLocks noChangeArrowheads="1"/>
          </p:cNvSpPr>
          <p:nvPr/>
        </p:nvSpPr>
        <p:spPr bwMode="auto">
          <a:xfrm>
            <a:off x="6705600" y="3962400"/>
            <a:ext cx="18161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mk-MK" altLang="LID4096" b="1">
                <a:latin typeface="MAC C Times" pitchFamily="18" charset="0"/>
              </a:rPr>
              <a:t>Странично расејување</a:t>
            </a:r>
            <a:endParaRPr lang="en-US" altLang="LID4096" b="1">
              <a:latin typeface="MAC C Times" pitchFamily="18" charset="0"/>
            </a:endParaRPr>
          </a:p>
        </p:txBody>
      </p:sp>
      <p:sp>
        <p:nvSpPr>
          <p:cNvPr id="23568" name="Text Box 16">
            <a:extLst>
              <a:ext uri="{FF2B5EF4-FFF2-40B4-BE49-F238E27FC236}">
                <a16:creationId xmlns:a16="http://schemas.microsoft.com/office/drawing/2014/main" id="{BD722DB3-1ED7-4648-B2FD-2A1BE644F695}"/>
              </a:ext>
            </a:extLst>
          </p:cNvPr>
          <p:cNvSpPr txBox="1">
            <a:spLocks noChangeArrowheads="1"/>
          </p:cNvSpPr>
          <p:nvPr/>
        </p:nvSpPr>
        <p:spPr bwMode="auto">
          <a:xfrm>
            <a:off x="1371600" y="1841500"/>
            <a:ext cx="15494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mk-MK" altLang="LID4096" b="1">
                <a:latin typeface="MAC C Times" pitchFamily="18" charset="0"/>
              </a:rPr>
              <a:t>Задно расејување</a:t>
            </a:r>
            <a:endParaRPr lang="en-US" altLang="LID4096" b="1">
              <a:latin typeface="MAC C Times" pitchFamily="18" charset="0"/>
            </a:endParaRPr>
          </a:p>
        </p:txBody>
      </p:sp>
      <p:sp>
        <p:nvSpPr>
          <p:cNvPr id="23569" name="Text Box 17">
            <a:extLst>
              <a:ext uri="{FF2B5EF4-FFF2-40B4-BE49-F238E27FC236}">
                <a16:creationId xmlns:a16="http://schemas.microsoft.com/office/drawing/2014/main" id="{CF673B5A-2297-42C7-891C-7441709ABD5D}"/>
              </a:ext>
            </a:extLst>
          </p:cNvPr>
          <p:cNvSpPr txBox="1">
            <a:spLocks noChangeArrowheads="1"/>
          </p:cNvSpPr>
          <p:nvPr/>
        </p:nvSpPr>
        <p:spPr bwMode="auto">
          <a:xfrm>
            <a:off x="2849563" y="3971925"/>
            <a:ext cx="1905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mk-MK" altLang="LID4096">
                <a:solidFill>
                  <a:srgbClr val="000000"/>
                </a:solidFill>
                <a:latin typeface="MAC C Times" pitchFamily="18" charset="0"/>
              </a:rPr>
              <a:t>пациент</a:t>
            </a:r>
            <a:endParaRPr lang="en-US" altLang="LID4096">
              <a:solidFill>
                <a:srgbClr val="000000"/>
              </a:solidFill>
              <a:latin typeface="MAC C Times" pitchFamily="18" charset="0"/>
            </a:endParaRPr>
          </a:p>
        </p:txBody>
      </p:sp>
      <p:sp>
        <p:nvSpPr>
          <p:cNvPr id="23558" name="Text Box 6">
            <a:extLst>
              <a:ext uri="{FF2B5EF4-FFF2-40B4-BE49-F238E27FC236}">
                <a16:creationId xmlns:a16="http://schemas.microsoft.com/office/drawing/2014/main" id="{3088551F-BEA2-4570-BEC0-8EB8AA979E55}"/>
              </a:ext>
            </a:extLst>
          </p:cNvPr>
          <p:cNvSpPr txBox="1">
            <a:spLocks noChangeArrowheads="1"/>
          </p:cNvSpPr>
          <p:nvPr/>
        </p:nvSpPr>
        <p:spPr bwMode="auto">
          <a:xfrm>
            <a:off x="3619500" y="1425575"/>
            <a:ext cx="1905000" cy="369888"/>
          </a:xfrm>
          <a:prstGeom prst="rect">
            <a:avLst/>
          </a:prstGeom>
          <a:solidFill>
            <a:srgbClr val="2F7519"/>
          </a:solidFill>
          <a:ln w="9525">
            <a:solidFill>
              <a:schemeClr val="hlink"/>
            </a:solidFill>
            <a:miter lim="800000"/>
            <a:headEnd/>
            <a:tailEnd/>
          </a:ln>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mk-MK" altLang="LID4096">
                <a:solidFill>
                  <a:schemeClr val="bg1"/>
                </a:solidFill>
                <a:latin typeface="MAC C Times" pitchFamily="18" charset="0"/>
              </a:rPr>
              <a:t>Извор на Х-зраци</a:t>
            </a:r>
            <a:endParaRPr lang="en-US" altLang="LID4096">
              <a:solidFill>
                <a:schemeClr val="bg1"/>
              </a:solidFill>
              <a:latin typeface="MAC C Times"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3558"/>
                                        </p:tgtEl>
                                        <p:attrNameLst>
                                          <p:attrName>style.visibility</p:attrName>
                                        </p:attrNameLst>
                                      </p:cBhvr>
                                      <p:to>
                                        <p:strVal val="visible"/>
                                      </p:to>
                                    </p:set>
                                    <p:animEffect transition="in" filter="dissolve">
                                      <p:cBhvr>
                                        <p:cTn id="7" dur="500"/>
                                        <p:tgtEl>
                                          <p:spTgt spid="2355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3556"/>
                                        </p:tgtEl>
                                        <p:attrNameLst>
                                          <p:attrName>style.visibility</p:attrName>
                                        </p:attrNameLst>
                                      </p:cBhvr>
                                      <p:to>
                                        <p:strVal val="visible"/>
                                      </p:to>
                                    </p:set>
                                    <p:animEffect transition="in" filter="dissolve">
                                      <p:cBhvr>
                                        <p:cTn id="12" dur="500"/>
                                        <p:tgtEl>
                                          <p:spTgt spid="23556"/>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23569"/>
                                        </p:tgtEl>
                                        <p:attrNameLst>
                                          <p:attrName>style.visibility</p:attrName>
                                        </p:attrNameLst>
                                      </p:cBhvr>
                                      <p:to>
                                        <p:strVal val="visible"/>
                                      </p:to>
                                    </p:set>
                                    <p:animEffect transition="in" filter="dissolve">
                                      <p:cBhvr>
                                        <p:cTn id="15" dur="500"/>
                                        <p:tgtEl>
                                          <p:spTgt spid="23569"/>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7" presetClass="entr" presetSubtype="10" fill="hold" grpId="0" nodeType="clickEffect">
                                  <p:stCondLst>
                                    <p:cond delay="0"/>
                                  </p:stCondLst>
                                  <p:childTnLst>
                                    <p:set>
                                      <p:cBhvr>
                                        <p:cTn id="19" dur="1" fill="hold">
                                          <p:stCondLst>
                                            <p:cond delay="0"/>
                                          </p:stCondLst>
                                        </p:cTn>
                                        <p:tgtEl>
                                          <p:spTgt spid="23559"/>
                                        </p:tgtEl>
                                        <p:attrNameLst>
                                          <p:attrName>style.visibility</p:attrName>
                                        </p:attrNameLst>
                                      </p:cBhvr>
                                      <p:to>
                                        <p:strVal val="visible"/>
                                      </p:to>
                                    </p:set>
                                    <p:anim calcmode="lin" valueType="num">
                                      <p:cBhvr>
                                        <p:cTn id="20" dur="500" fill="hold"/>
                                        <p:tgtEl>
                                          <p:spTgt spid="23559"/>
                                        </p:tgtEl>
                                        <p:attrNameLst>
                                          <p:attrName>ppt_w</p:attrName>
                                        </p:attrNameLst>
                                      </p:cBhvr>
                                      <p:tavLst>
                                        <p:tav tm="0">
                                          <p:val>
                                            <p:fltVal val="0"/>
                                          </p:val>
                                        </p:tav>
                                        <p:tav tm="100000">
                                          <p:val>
                                            <p:strVal val="#ppt_w"/>
                                          </p:val>
                                        </p:tav>
                                      </p:tavLst>
                                    </p:anim>
                                    <p:anim calcmode="lin" valueType="num">
                                      <p:cBhvr>
                                        <p:cTn id="21" dur="500" fill="hold"/>
                                        <p:tgtEl>
                                          <p:spTgt spid="23559"/>
                                        </p:tgtEl>
                                        <p:attrNameLst>
                                          <p:attrName>ppt_h</p:attrName>
                                        </p:attrNameLst>
                                      </p:cBhvr>
                                      <p:tavLst>
                                        <p:tav tm="0">
                                          <p:val>
                                            <p:strVal val="#ppt_h"/>
                                          </p:val>
                                        </p:tav>
                                        <p:tav tm="100000">
                                          <p:val>
                                            <p:strVal val="#ppt_h"/>
                                          </p:val>
                                        </p:tav>
                                      </p:tavLst>
                                    </p:anim>
                                  </p:childTnLst>
                                </p:cTn>
                              </p:par>
                              <p:par>
                                <p:cTn id="22" presetID="17" presetClass="entr" presetSubtype="10" fill="hold" grpId="0" nodeType="withEffect">
                                  <p:stCondLst>
                                    <p:cond delay="0"/>
                                  </p:stCondLst>
                                  <p:childTnLst>
                                    <p:set>
                                      <p:cBhvr>
                                        <p:cTn id="23" dur="1" fill="hold">
                                          <p:stCondLst>
                                            <p:cond delay="0"/>
                                          </p:stCondLst>
                                        </p:cTn>
                                        <p:tgtEl>
                                          <p:spTgt spid="23557"/>
                                        </p:tgtEl>
                                        <p:attrNameLst>
                                          <p:attrName>style.visibility</p:attrName>
                                        </p:attrNameLst>
                                      </p:cBhvr>
                                      <p:to>
                                        <p:strVal val="visible"/>
                                      </p:to>
                                    </p:set>
                                    <p:anim calcmode="lin" valueType="num">
                                      <p:cBhvr>
                                        <p:cTn id="24" dur="500" fill="hold"/>
                                        <p:tgtEl>
                                          <p:spTgt spid="23557"/>
                                        </p:tgtEl>
                                        <p:attrNameLst>
                                          <p:attrName>ppt_w</p:attrName>
                                        </p:attrNameLst>
                                      </p:cBhvr>
                                      <p:tavLst>
                                        <p:tav tm="0">
                                          <p:val>
                                            <p:fltVal val="0"/>
                                          </p:val>
                                        </p:tav>
                                        <p:tav tm="100000">
                                          <p:val>
                                            <p:strVal val="#ppt_w"/>
                                          </p:val>
                                        </p:tav>
                                      </p:tavLst>
                                    </p:anim>
                                    <p:anim calcmode="lin" valueType="num">
                                      <p:cBhvr>
                                        <p:cTn id="25" dur="500" fill="hold"/>
                                        <p:tgtEl>
                                          <p:spTgt spid="23557"/>
                                        </p:tgtEl>
                                        <p:attrNameLst>
                                          <p:attrName>ppt_h</p:attrName>
                                        </p:attrNameLst>
                                      </p:cBhvr>
                                      <p:tavLst>
                                        <p:tav tm="0">
                                          <p:val>
                                            <p:strVal val="#ppt_h"/>
                                          </p:val>
                                        </p:tav>
                                        <p:tav tm="100000">
                                          <p:val>
                                            <p:strVal val="#ppt_h"/>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17" presetClass="entr" presetSubtype="1" fill="hold" nodeType="clickEffect">
                                  <p:stCondLst>
                                    <p:cond delay="0"/>
                                  </p:stCondLst>
                                  <p:childTnLst>
                                    <p:set>
                                      <p:cBhvr>
                                        <p:cTn id="29" dur="1" fill="hold">
                                          <p:stCondLst>
                                            <p:cond delay="0"/>
                                          </p:stCondLst>
                                        </p:cTn>
                                        <p:tgtEl>
                                          <p:spTgt spid="23562"/>
                                        </p:tgtEl>
                                        <p:attrNameLst>
                                          <p:attrName>style.visibility</p:attrName>
                                        </p:attrNameLst>
                                      </p:cBhvr>
                                      <p:to>
                                        <p:strVal val="visible"/>
                                      </p:to>
                                    </p:set>
                                    <p:anim calcmode="lin" valueType="num">
                                      <p:cBhvr>
                                        <p:cTn id="30" dur="500" fill="hold"/>
                                        <p:tgtEl>
                                          <p:spTgt spid="23562"/>
                                        </p:tgtEl>
                                        <p:attrNameLst>
                                          <p:attrName>ppt_x</p:attrName>
                                        </p:attrNameLst>
                                      </p:cBhvr>
                                      <p:tavLst>
                                        <p:tav tm="0">
                                          <p:val>
                                            <p:strVal val="#ppt_x"/>
                                          </p:val>
                                        </p:tav>
                                        <p:tav tm="100000">
                                          <p:val>
                                            <p:strVal val="#ppt_x"/>
                                          </p:val>
                                        </p:tav>
                                      </p:tavLst>
                                    </p:anim>
                                    <p:anim calcmode="lin" valueType="num">
                                      <p:cBhvr>
                                        <p:cTn id="31" dur="500" fill="hold"/>
                                        <p:tgtEl>
                                          <p:spTgt spid="23562"/>
                                        </p:tgtEl>
                                        <p:attrNameLst>
                                          <p:attrName>ppt_y</p:attrName>
                                        </p:attrNameLst>
                                      </p:cBhvr>
                                      <p:tavLst>
                                        <p:tav tm="0">
                                          <p:val>
                                            <p:strVal val="#ppt_y-#ppt_h/2"/>
                                          </p:val>
                                        </p:tav>
                                        <p:tav tm="100000">
                                          <p:val>
                                            <p:strVal val="#ppt_y"/>
                                          </p:val>
                                        </p:tav>
                                      </p:tavLst>
                                    </p:anim>
                                    <p:anim calcmode="lin" valueType="num">
                                      <p:cBhvr>
                                        <p:cTn id="32" dur="500" fill="hold"/>
                                        <p:tgtEl>
                                          <p:spTgt spid="23562"/>
                                        </p:tgtEl>
                                        <p:attrNameLst>
                                          <p:attrName>ppt_w</p:attrName>
                                        </p:attrNameLst>
                                      </p:cBhvr>
                                      <p:tavLst>
                                        <p:tav tm="0">
                                          <p:val>
                                            <p:strVal val="#ppt_w"/>
                                          </p:val>
                                        </p:tav>
                                        <p:tav tm="100000">
                                          <p:val>
                                            <p:strVal val="#ppt_w"/>
                                          </p:val>
                                        </p:tav>
                                      </p:tavLst>
                                    </p:anim>
                                    <p:anim calcmode="lin" valueType="num">
                                      <p:cBhvr>
                                        <p:cTn id="33" dur="500" fill="hold"/>
                                        <p:tgtEl>
                                          <p:spTgt spid="23562"/>
                                        </p:tgtEl>
                                        <p:attrNameLst>
                                          <p:attrName>ppt_h</p:attrName>
                                        </p:attrNameLst>
                                      </p:cBhvr>
                                      <p:tavLst>
                                        <p:tav tm="0">
                                          <p:val>
                                            <p:fltVal val="0"/>
                                          </p:val>
                                        </p:tav>
                                        <p:tav tm="100000">
                                          <p:val>
                                            <p:strVal val="#ppt_h"/>
                                          </p:val>
                                        </p:tav>
                                      </p:tavLst>
                                    </p:anim>
                                  </p:childTnLst>
                                </p:cTn>
                              </p:par>
                              <p:par>
                                <p:cTn id="34" presetID="17" presetClass="entr" presetSubtype="1" fill="hold" nodeType="withEffect">
                                  <p:stCondLst>
                                    <p:cond delay="0"/>
                                  </p:stCondLst>
                                  <p:childTnLst>
                                    <p:set>
                                      <p:cBhvr>
                                        <p:cTn id="35" dur="1" fill="hold">
                                          <p:stCondLst>
                                            <p:cond delay="0"/>
                                          </p:stCondLst>
                                        </p:cTn>
                                        <p:tgtEl>
                                          <p:spTgt spid="23563"/>
                                        </p:tgtEl>
                                        <p:attrNameLst>
                                          <p:attrName>style.visibility</p:attrName>
                                        </p:attrNameLst>
                                      </p:cBhvr>
                                      <p:to>
                                        <p:strVal val="visible"/>
                                      </p:to>
                                    </p:set>
                                    <p:anim calcmode="lin" valueType="num">
                                      <p:cBhvr>
                                        <p:cTn id="36" dur="500" fill="hold"/>
                                        <p:tgtEl>
                                          <p:spTgt spid="23563"/>
                                        </p:tgtEl>
                                        <p:attrNameLst>
                                          <p:attrName>ppt_x</p:attrName>
                                        </p:attrNameLst>
                                      </p:cBhvr>
                                      <p:tavLst>
                                        <p:tav tm="0">
                                          <p:val>
                                            <p:strVal val="#ppt_x"/>
                                          </p:val>
                                        </p:tav>
                                        <p:tav tm="100000">
                                          <p:val>
                                            <p:strVal val="#ppt_x"/>
                                          </p:val>
                                        </p:tav>
                                      </p:tavLst>
                                    </p:anim>
                                    <p:anim calcmode="lin" valueType="num">
                                      <p:cBhvr>
                                        <p:cTn id="37" dur="500" fill="hold"/>
                                        <p:tgtEl>
                                          <p:spTgt spid="23563"/>
                                        </p:tgtEl>
                                        <p:attrNameLst>
                                          <p:attrName>ppt_y</p:attrName>
                                        </p:attrNameLst>
                                      </p:cBhvr>
                                      <p:tavLst>
                                        <p:tav tm="0">
                                          <p:val>
                                            <p:strVal val="#ppt_y-#ppt_h/2"/>
                                          </p:val>
                                        </p:tav>
                                        <p:tav tm="100000">
                                          <p:val>
                                            <p:strVal val="#ppt_y"/>
                                          </p:val>
                                        </p:tav>
                                      </p:tavLst>
                                    </p:anim>
                                    <p:anim calcmode="lin" valueType="num">
                                      <p:cBhvr>
                                        <p:cTn id="38" dur="500" fill="hold"/>
                                        <p:tgtEl>
                                          <p:spTgt spid="23563"/>
                                        </p:tgtEl>
                                        <p:attrNameLst>
                                          <p:attrName>ppt_w</p:attrName>
                                        </p:attrNameLst>
                                      </p:cBhvr>
                                      <p:tavLst>
                                        <p:tav tm="0">
                                          <p:val>
                                            <p:strVal val="#ppt_w"/>
                                          </p:val>
                                        </p:tav>
                                        <p:tav tm="100000">
                                          <p:val>
                                            <p:strVal val="#ppt_w"/>
                                          </p:val>
                                        </p:tav>
                                      </p:tavLst>
                                    </p:anim>
                                    <p:anim calcmode="lin" valueType="num">
                                      <p:cBhvr>
                                        <p:cTn id="39" dur="500" fill="hold"/>
                                        <p:tgtEl>
                                          <p:spTgt spid="23563"/>
                                        </p:tgtEl>
                                        <p:attrNameLst>
                                          <p:attrName>ppt_h</p:attrName>
                                        </p:attrNameLst>
                                      </p:cBhvr>
                                      <p:tavLst>
                                        <p:tav tm="0">
                                          <p:val>
                                            <p:fltVal val="0"/>
                                          </p:val>
                                        </p:tav>
                                        <p:tav tm="100000">
                                          <p:val>
                                            <p:strVal val="#ppt_h"/>
                                          </p:val>
                                        </p:tav>
                                      </p:tavLst>
                                    </p:anim>
                                  </p:childTnLst>
                                </p:cTn>
                              </p:par>
                              <p:par>
                                <p:cTn id="40" presetID="17" presetClass="entr" presetSubtype="1" fill="hold" nodeType="withEffect">
                                  <p:stCondLst>
                                    <p:cond delay="0"/>
                                  </p:stCondLst>
                                  <p:childTnLst>
                                    <p:set>
                                      <p:cBhvr>
                                        <p:cTn id="41" dur="1" fill="hold">
                                          <p:stCondLst>
                                            <p:cond delay="0"/>
                                          </p:stCondLst>
                                        </p:cTn>
                                        <p:tgtEl>
                                          <p:spTgt spid="23566"/>
                                        </p:tgtEl>
                                        <p:attrNameLst>
                                          <p:attrName>style.visibility</p:attrName>
                                        </p:attrNameLst>
                                      </p:cBhvr>
                                      <p:to>
                                        <p:strVal val="visible"/>
                                      </p:to>
                                    </p:set>
                                    <p:anim calcmode="lin" valueType="num">
                                      <p:cBhvr>
                                        <p:cTn id="42" dur="500" fill="hold"/>
                                        <p:tgtEl>
                                          <p:spTgt spid="23566"/>
                                        </p:tgtEl>
                                        <p:attrNameLst>
                                          <p:attrName>ppt_x</p:attrName>
                                        </p:attrNameLst>
                                      </p:cBhvr>
                                      <p:tavLst>
                                        <p:tav tm="0">
                                          <p:val>
                                            <p:strVal val="#ppt_x"/>
                                          </p:val>
                                        </p:tav>
                                        <p:tav tm="100000">
                                          <p:val>
                                            <p:strVal val="#ppt_x"/>
                                          </p:val>
                                        </p:tav>
                                      </p:tavLst>
                                    </p:anim>
                                    <p:anim calcmode="lin" valueType="num">
                                      <p:cBhvr>
                                        <p:cTn id="43" dur="500" fill="hold"/>
                                        <p:tgtEl>
                                          <p:spTgt spid="23566"/>
                                        </p:tgtEl>
                                        <p:attrNameLst>
                                          <p:attrName>ppt_y</p:attrName>
                                        </p:attrNameLst>
                                      </p:cBhvr>
                                      <p:tavLst>
                                        <p:tav tm="0">
                                          <p:val>
                                            <p:strVal val="#ppt_y-#ppt_h/2"/>
                                          </p:val>
                                        </p:tav>
                                        <p:tav tm="100000">
                                          <p:val>
                                            <p:strVal val="#ppt_y"/>
                                          </p:val>
                                        </p:tav>
                                      </p:tavLst>
                                    </p:anim>
                                    <p:anim calcmode="lin" valueType="num">
                                      <p:cBhvr>
                                        <p:cTn id="44" dur="500" fill="hold"/>
                                        <p:tgtEl>
                                          <p:spTgt spid="23566"/>
                                        </p:tgtEl>
                                        <p:attrNameLst>
                                          <p:attrName>ppt_w</p:attrName>
                                        </p:attrNameLst>
                                      </p:cBhvr>
                                      <p:tavLst>
                                        <p:tav tm="0">
                                          <p:val>
                                            <p:strVal val="#ppt_w"/>
                                          </p:val>
                                        </p:tav>
                                        <p:tav tm="100000">
                                          <p:val>
                                            <p:strVal val="#ppt_w"/>
                                          </p:val>
                                        </p:tav>
                                      </p:tavLst>
                                    </p:anim>
                                    <p:anim calcmode="lin" valueType="num">
                                      <p:cBhvr>
                                        <p:cTn id="45" dur="500" fill="hold"/>
                                        <p:tgtEl>
                                          <p:spTgt spid="23566"/>
                                        </p:tgtEl>
                                        <p:attrNameLst>
                                          <p:attrName>ppt_h</p:attrName>
                                        </p:attrNameLst>
                                      </p:cBhvr>
                                      <p:tavLst>
                                        <p:tav tm="0">
                                          <p:val>
                                            <p:fltVal val="0"/>
                                          </p:val>
                                        </p:tav>
                                        <p:tav tm="100000">
                                          <p:val>
                                            <p:strVal val="#ppt_h"/>
                                          </p:val>
                                        </p:tav>
                                      </p:tavLst>
                                    </p:anim>
                                  </p:childTnLst>
                                </p:cTn>
                              </p:par>
                            </p:childTnLst>
                          </p:cTn>
                        </p:par>
                      </p:childTnLst>
                    </p:cTn>
                  </p:par>
                  <p:par>
                    <p:cTn id="46" fill="hold" nodeType="clickPar">
                      <p:stCondLst>
                        <p:cond delay="indefinite"/>
                      </p:stCondLst>
                      <p:childTnLst>
                        <p:par>
                          <p:cTn id="47" fill="hold" nodeType="withGroup">
                            <p:stCondLst>
                              <p:cond delay="0"/>
                            </p:stCondLst>
                            <p:childTnLst>
                              <p:par>
                                <p:cTn id="48" presetID="17" presetClass="entr" presetSubtype="10" fill="hold" grpId="0" nodeType="clickEffect">
                                  <p:stCondLst>
                                    <p:cond delay="0"/>
                                  </p:stCondLst>
                                  <p:childTnLst>
                                    <p:set>
                                      <p:cBhvr>
                                        <p:cTn id="49" dur="1" fill="hold">
                                          <p:stCondLst>
                                            <p:cond delay="0"/>
                                          </p:stCondLst>
                                        </p:cTn>
                                        <p:tgtEl>
                                          <p:spTgt spid="23555">
                                            <p:txEl>
                                              <p:pRg st="0" end="0"/>
                                            </p:txEl>
                                          </p:spTgt>
                                        </p:tgtEl>
                                        <p:attrNameLst>
                                          <p:attrName>style.visibility</p:attrName>
                                        </p:attrNameLst>
                                      </p:cBhvr>
                                      <p:to>
                                        <p:strVal val="visible"/>
                                      </p:to>
                                    </p:set>
                                    <p:anim calcmode="lin" valueType="num">
                                      <p:cBhvr>
                                        <p:cTn id="50" dur="500" fill="hold"/>
                                        <p:tgtEl>
                                          <p:spTgt spid="23555">
                                            <p:txEl>
                                              <p:pRg st="0" end="0"/>
                                            </p:txEl>
                                          </p:spTgt>
                                        </p:tgtEl>
                                        <p:attrNameLst>
                                          <p:attrName>ppt_w</p:attrName>
                                        </p:attrNameLst>
                                      </p:cBhvr>
                                      <p:tavLst>
                                        <p:tav tm="0">
                                          <p:val>
                                            <p:fltVal val="0"/>
                                          </p:val>
                                        </p:tav>
                                        <p:tav tm="100000">
                                          <p:val>
                                            <p:strVal val="#ppt_w"/>
                                          </p:val>
                                        </p:tav>
                                      </p:tavLst>
                                    </p:anim>
                                    <p:anim calcmode="lin" valueType="num">
                                      <p:cBhvr>
                                        <p:cTn id="51" dur="500" fill="hold"/>
                                        <p:tgtEl>
                                          <p:spTgt spid="23555">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52" fill="hold" nodeType="clickPar">
                      <p:stCondLst>
                        <p:cond delay="indefinite"/>
                      </p:stCondLst>
                      <p:childTnLst>
                        <p:par>
                          <p:cTn id="53" fill="hold" nodeType="withGroup">
                            <p:stCondLst>
                              <p:cond delay="0"/>
                            </p:stCondLst>
                            <p:childTnLst>
                              <p:par>
                                <p:cTn id="54" presetID="9" presetClass="entr" presetSubtype="0" fill="hold" grpId="0" nodeType="clickEffect">
                                  <p:stCondLst>
                                    <p:cond delay="0"/>
                                  </p:stCondLst>
                                  <p:childTnLst>
                                    <p:set>
                                      <p:cBhvr>
                                        <p:cTn id="55" dur="1" fill="hold">
                                          <p:stCondLst>
                                            <p:cond delay="0"/>
                                          </p:stCondLst>
                                        </p:cTn>
                                        <p:tgtEl>
                                          <p:spTgt spid="23568"/>
                                        </p:tgtEl>
                                        <p:attrNameLst>
                                          <p:attrName>style.visibility</p:attrName>
                                        </p:attrNameLst>
                                      </p:cBhvr>
                                      <p:to>
                                        <p:strVal val="visible"/>
                                      </p:to>
                                    </p:set>
                                    <p:animEffect transition="in" filter="dissolve">
                                      <p:cBhvr>
                                        <p:cTn id="56" dur="500"/>
                                        <p:tgtEl>
                                          <p:spTgt spid="23568"/>
                                        </p:tgtEl>
                                      </p:cBhvr>
                                    </p:animEffect>
                                  </p:childTnLst>
                                </p:cTn>
                              </p:par>
                              <p:par>
                                <p:cTn id="57" presetID="9" presetClass="entr" presetSubtype="0" fill="hold" grpId="0" nodeType="withEffect">
                                  <p:stCondLst>
                                    <p:cond delay="0"/>
                                  </p:stCondLst>
                                  <p:childTnLst>
                                    <p:set>
                                      <p:cBhvr>
                                        <p:cTn id="58" dur="1" fill="hold">
                                          <p:stCondLst>
                                            <p:cond delay="0"/>
                                          </p:stCondLst>
                                        </p:cTn>
                                        <p:tgtEl>
                                          <p:spTgt spid="23567"/>
                                        </p:tgtEl>
                                        <p:attrNameLst>
                                          <p:attrName>style.visibility</p:attrName>
                                        </p:attrNameLst>
                                      </p:cBhvr>
                                      <p:to>
                                        <p:strVal val="visible"/>
                                      </p:to>
                                    </p:set>
                                    <p:animEffect transition="in" filter="dissolve">
                                      <p:cBhvr>
                                        <p:cTn id="59" dur="500"/>
                                        <p:tgtEl>
                                          <p:spTgt spid="235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p:bldP spid="23556" grpId="0" animBg="1"/>
      <p:bldP spid="23557" grpId="0"/>
      <p:bldP spid="23559" grpId="0" animBg="1"/>
      <p:bldP spid="23567" grpId="0"/>
      <p:bldP spid="23568" grpId="0"/>
      <p:bldP spid="23569" grpId="0"/>
      <p:bldP spid="2355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a:extLst>
              <a:ext uri="{FF2B5EF4-FFF2-40B4-BE49-F238E27FC236}">
                <a16:creationId xmlns:a16="http://schemas.microsoft.com/office/drawing/2014/main" id="{C0B01239-6F71-4AE1-BB2D-03DB04DDBC91}"/>
              </a:ext>
            </a:extLst>
          </p:cNvPr>
          <p:cNvSpPr>
            <a:spLocks noGrp="1"/>
          </p:cNvSpPr>
          <p:nvPr>
            <p:ph idx="1"/>
          </p:nvPr>
        </p:nvSpPr>
        <p:spPr>
          <a:xfrm>
            <a:off x="0" y="1539875"/>
            <a:ext cx="6721475" cy="4495800"/>
          </a:xfrm>
        </p:spPr>
        <p:txBody>
          <a:bodyPr/>
          <a:lstStyle/>
          <a:p>
            <a:pPr eaLnBrk="1" hangingPunct="1">
              <a:lnSpc>
                <a:spcPct val="80000"/>
              </a:lnSpc>
              <a:buFont typeface="Wingdings" panose="05000000000000000000" pitchFamily="2" charset="2"/>
              <a:buChar char="§"/>
            </a:pPr>
            <a:endParaRPr lang="en-US" altLang="LID4096" sz="2800"/>
          </a:p>
          <a:p>
            <a:pPr eaLnBrk="1" hangingPunct="1">
              <a:lnSpc>
                <a:spcPct val="80000"/>
              </a:lnSpc>
              <a:buFont typeface="Wingdings" panose="05000000000000000000" pitchFamily="2" charset="2"/>
              <a:buChar char="§"/>
            </a:pPr>
            <a:r>
              <a:rPr lang="mk-MK" altLang="LID4096" sz="2800" b="1">
                <a:latin typeface="MAC C Times" pitchFamily="18" charset="0"/>
              </a:rPr>
              <a:t>Интензитетот на сноп Х-фотони се намалува при поминување низ материјата (атенуација) по експоненцијален закон</a:t>
            </a:r>
            <a:r>
              <a:rPr lang="en-US" altLang="LID4096" sz="2800" b="1">
                <a:latin typeface="MAC C Times" pitchFamily="18" charset="0"/>
              </a:rPr>
              <a:t>.</a:t>
            </a:r>
            <a:r>
              <a:rPr lang="en-US" altLang="LID4096" sz="2800" b="1"/>
              <a:t> </a:t>
            </a:r>
          </a:p>
          <a:p>
            <a:pPr eaLnBrk="1" hangingPunct="1">
              <a:lnSpc>
                <a:spcPct val="80000"/>
              </a:lnSpc>
              <a:buFont typeface="Wingdings" panose="05000000000000000000" pitchFamily="2" charset="2"/>
              <a:buChar char="§"/>
            </a:pPr>
            <a:endParaRPr lang="en-US" altLang="LID4096" sz="2800" b="1"/>
          </a:p>
          <a:p>
            <a:pPr eaLnBrk="1" hangingPunct="1">
              <a:lnSpc>
                <a:spcPct val="80000"/>
              </a:lnSpc>
              <a:buFont typeface="Wingdings" panose="05000000000000000000" pitchFamily="2" charset="2"/>
              <a:buChar char="§"/>
            </a:pPr>
            <a:r>
              <a:rPr lang="mk-MK" altLang="LID4096" sz="2800" b="1">
                <a:latin typeface="MAC C Times" pitchFamily="18" charset="0"/>
              </a:rPr>
              <a:t>Количеството на апсорбирани фотони зависи од природата на матеијалот и од неговата дебелина (</a:t>
            </a:r>
            <a:r>
              <a:rPr lang="fr-CH" altLang="LID4096" sz="2800" b="1" i="1">
                <a:latin typeface="MAC C Times" pitchFamily="18" charset="0"/>
              </a:rPr>
              <a:t>d</a:t>
            </a:r>
            <a:r>
              <a:rPr lang="en-US" altLang="LID4096" sz="2800" b="1">
                <a:latin typeface="MAC C Times" pitchFamily="18" charset="0"/>
              </a:rPr>
              <a:t>)</a:t>
            </a:r>
            <a:r>
              <a:rPr lang="en-US" altLang="LID4096" sz="2800" b="1">
                <a:latin typeface="M_Swiss" pitchFamily="34" charset="0"/>
              </a:rPr>
              <a:t>.  </a:t>
            </a:r>
          </a:p>
        </p:txBody>
      </p:sp>
      <p:sp>
        <p:nvSpPr>
          <p:cNvPr id="22531" name="Rectangle 24">
            <a:extLst>
              <a:ext uri="{FF2B5EF4-FFF2-40B4-BE49-F238E27FC236}">
                <a16:creationId xmlns:a16="http://schemas.microsoft.com/office/drawing/2014/main" id="{8F962B60-CD23-4ED8-962E-D39E27EF80D2}"/>
              </a:ext>
            </a:extLst>
          </p:cNvPr>
          <p:cNvSpPr>
            <a:spLocks noGrp="1" noChangeArrowheads="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r>
              <a:rPr lang="en-US" altLang="LID4096"/>
              <a:t>M. Ristova, </a:t>
            </a:r>
            <a:r>
              <a:rPr lang="mk-MK" altLang="LID4096"/>
              <a:t>март 2011</a:t>
            </a:r>
            <a:endParaRPr lang="en-US" altLang="LID4096"/>
          </a:p>
        </p:txBody>
      </p:sp>
      <p:sp>
        <p:nvSpPr>
          <p:cNvPr id="22532" name="Slide Number Placeholder 5">
            <a:extLst>
              <a:ext uri="{FF2B5EF4-FFF2-40B4-BE49-F238E27FC236}">
                <a16:creationId xmlns:a16="http://schemas.microsoft.com/office/drawing/2014/main" id="{F983CA6C-1C78-48B5-863E-B268C3C120F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2B1E84B3-2C1B-4479-BB88-047681D666C6}" type="slidenum">
              <a:rPr lang="en-US" altLang="LID4096" smtClean="0"/>
              <a:pPr/>
              <a:t>9</a:t>
            </a:fld>
            <a:endParaRPr lang="en-US" altLang="LID4096"/>
          </a:p>
        </p:txBody>
      </p:sp>
      <p:sp>
        <p:nvSpPr>
          <p:cNvPr id="24578" name="Rectangle 2">
            <a:extLst>
              <a:ext uri="{FF2B5EF4-FFF2-40B4-BE49-F238E27FC236}">
                <a16:creationId xmlns:a16="http://schemas.microsoft.com/office/drawing/2014/main" id="{0AA645CE-AB1C-4C31-80B9-98FA18077F27}"/>
              </a:ext>
            </a:extLst>
          </p:cNvPr>
          <p:cNvSpPr>
            <a:spLocks noGrp="1" noChangeArrowheads="1"/>
          </p:cNvSpPr>
          <p:nvPr>
            <p:ph type="title"/>
          </p:nvPr>
        </p:nvSpPr>
        <p:spPr/>
        <p:txBody>
          <a:bodyPr>
            <a:normAutofit fontScale="90000"/>
          </a:bodyPr>
          <a:lstStyle/>
          <a:p>
            <a:pPr eaLnBrk="1" fontAlgn="auto" hangingPunct="1">
              <a:spcAft>
                <a:spcPts val="0"/>
              </a:spcAft>
              <a:defRPr/>
            </a:pPr>
            <a:r>
              <a:rPr lang="mk-MK" sz="4000" dirty="0">
                <a:solidFill>
                  <a:srgbClr val="0070C0"/>
                </a:solidFill>
                <a:latin typeface="MAC C Times" pitchFamily="18" charset="0"/>
              </a:rPr>
              <a:t>Експоненцијален закон за атенуацијата</a:t>
            </a:r>
            <a:br>
              <a:rPr lang="en-US" sz="4000" dirty="0">
                <a:latin typeface="MAC C Times" pitchFamily="18" charset="0"/>
              </a:rPr>
            </a:br>
            <a:endParaRPr lang="en-US" sz="4000" dirty="0">
              <a:latin typeface="MAC C Times" pitchFamily="18" charset="0"/>
            </a:endParaRPr>
          </a:p>
        </p:txBody>
      </p:sp>
      <p:sp>
        <p:nvSpPr>
          <p:cNvPr id="24581" name="Text Box 5">
            <a:extLst>
              <a:ext uri="{FF2B5EF4-FFF2-40B4-BE49-F238E27FC236}">
                <a16:creationId xmlns:a16="http://schemas.microsoft.com/office/drawing/2014/main" id="{897FEA51-DB52-4E21-8F9E-2CC9E72EE97B}"/>
              </a:ext>
            </a:extLst>
          </p:cNvPr>
          <p:cNvSpPr txBox="1">
            <a:spLocks noChangeArrowheads="1"/>
          </p:cNvSpPr>
          <p:nvPr/>
        </p:nvSpPr>
        <p:spPr bwMode="auto">
          <a:xfrm>
            <a:off x="6162675" y="2263775"/>
            <a:ext cx="2524125" cy="701675"/>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4000" i="1">
                <a:solidFill>
                  <a:srgbClr val="000000"/>
                </a:solidFill>
                <a:latin typeface="Arial" panose="020B0604020202020204" pitchFamily="34" charset="0"/>
              </a:rPr>
              <a:t>I</a:t>
            </a:r>
            <a:r>
              <a:rPr lang="en-US" altLang="LID4096" sz="4000" i="1" baseline="-25000">
                <a:solidFill>
                  <a:srgbClr val="000000"/>
                </a:solidFill>
                <a:latin typeface="Arial" panose="020B0604020202020204" pitchFamily="34" charset="0"/>
              </a:rPr>
              <a:t> </a:t>
            </a:r>
            <a:r>
              <a:rPr lang="en-US" altLang="LID4096" sz="4000" i="1">
                <a:solidFill>
                  <a:srgbClr val="000000"/>
                </a:solidFill>
                <a:latin typeface="Arial" panose="020B0604020202020204" pitchFamily="34" charset="0"/>
              </a:rPr>
              <a:t>= I</a:t>
            </a:r>
            <a:r>
              <a:rPr lang="en-US" altLang="LID4096" sz="4000" i="1" baseline="-25000">
                <a:solidFill>
                  <a:srgbClr val="000000"/>
                </a:solidFill>
                <a:latin typeface="Arial" panose="020B0604020202020204" pitchFamily="34" charset="0"/>
              </a:rPr>
              <a:t>0 </a:t>
            </a:r>
            <a:r>
              <a:rPr lang="en-US" altLang="LID4096" sz="4000" i="1">
                <a:solidFill>
                  <a:srgbClr val="000000"/>
                </a:solidFill>
                <a:latin typeface="Arial" panose="020B0604020202020204" pitchFamily="34" charset="0"/>
              </a:rPr>
              <a:t>e</a:t>
            </a:r>
            <a:r>
              <a:rPr lang="en-US" altLang="LID4096" sz="4000" i="1" baseline="30000">
                <a:solidFill>
                  <a:srgbClr val="000000"/>
                </a:solidFill>
                <a:latin typeface="Arial" panose="020B0604020202020204" pitchFamily="34" charset="0"/>
              </a:rPr>
              <a:t>-</a:t>
            </a:r>
            <a:r>
              <a:rPr lang="en-US" altLang="LID4096" sz="4000" i="1" baseline="30000">
                <a:solidFill>
                  <a:srgbClr val="000000"/>
                </a:solidFill>
                <a:latin typeface="Symbol" panose="05050102010706020507" pitchFamily="18" charset="2"/>
              </a:rPr>
              <a:t>m</a:t>
            </a:r>
            <a:r>
              <a:rPr lang="en-US" altLang="LID4096" sz="4000" i="1" baseline="30000">
                <a:solidFill>
                  <a:srgbClr val="000000"/>
                </a:solidFill>
                <a:latin typeface="Arial" panose="020B0604020202020204" pitchFamily="34" charset="0"/>
              </a:rPr>
              <a:t>d</a:t>
            </a:r>
            <a:endParaRPr lang="en-US" altLang="LID4096" sz="4000" i="1">
              <a:solidFill>
                <a:srgbClr val="000000"/>
              </a:solidFill>
              <a:latin typeface="Symbol" panose="05050102010706020507" pitchFamily="18" charset="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24579">
                                            <p:txEl>
                                              <p:pRg st="1" end="1"/>
                                            </p:txEl>
                                          </p:spTgt>
                                        </p:tgtEl>
                                        <p:attrNameLst>
                                          <p:attrName>style.visibility</p:attrName>
                                        </p:attrNameLst>
                                      </p:cBhvr>
                                      <p:to>
                                        <p:strVal val="visible"/>
                                      </p:to>
                                    </p:set>
                                    <p:anim calcmode="lin" valueType="num">
                                      <p:cBhvr>
                                        <p:cTn id="7" dur="500" fill="hold"/>
                                        <p:tgtEl>
                                          <p:spTgt spid="24579">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24579">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24579">
                                            <p:txEl>
                                              <p:pRg st="3" end="3"/>
                                            </p:txEl>
                                          </p:spTgt>
                                        </p:tgtEl>
                                        <p:attrNameLst>
                                          <p:attrName>style.visibility</p:attrName>
                                        </p:attrNameLst>
                                      </p:cBhvr>
                                      <p:to>
                                        <p:strVal val="visible"/>
                                      </p:to>
                                    </p:set>
                                    <p:anim calcmode="lin" valueType="num">
                                      <p:cBhvr>
                                        <p:cTn id="13" dur="500" fill="hold"/>
                                        <p:tgtEl>
                                          <p:spTgt spid="24579">
                                            <p:txEl>
                                              <p:pRg st="3" end="3"/>
                                            </p:txEl>
                                          </p:spTgt>
                                        </p:tgtEl>
                                        <p:attrNameLst>
                                          <p:attrName>ppt_w</p:attrName>
                                        </p:attrNameLst>
                                      </p:cBhvr>
                                      <p:tavLst>
                                        <p:tav tm="0">
                                          <p:val>
                                            <p:fltVal val="0"/>
                                          </p:val>
                                        </p:tav>
                                        <p:tav tm="100000">
                                          <p:val>
                                            <p:strVal val="#ppt_w"/>
                                          </p:val>
                                        </p:tav>
                                      </p:tavLst>
                                    </p:anim>
                                    <p:anim calcmode="lin" valueType="num">
                                      <p:cBhvr>
                                        <p:cTn id="14" dur="500" fill="hold"/>
                                        <p:tgtEl>
                                          <p:spTgt spid="24579">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24581"/>
                                        </p:tgtEl>
                                        <p:attrNameLst>
                                          <p:attrName>style.visibility</p:attrName>
                                        </p:attrNameLst>
                                      </p:cBhvr>
                                      <p:to>
                                        <p:strVal val="visible"/>
                                      </p:to>
                                    </p:set>
                                    <p:anim calcmode="lin" valueType="num">
                                      <p:cBhvr>
                                        <p:cTn id="19" dur="500" fill="hold"/>
                                        <p:tgtEl>
                                          <p:spTgt spid="24581"/>
                                        </p:tgtEl>
                                        <p:attrNameLst>
                                          <p:attrName>ppt_w</p:attrName>
                                        </p:attrNameLst>
                                      </p:cBhvr>
                                      <p:tavLst>
                                        <p:tav tm="0">
                                          <p:val>
                                            <p:fltVal val="0"/>
                                          </p:val>
                                        </p:tav>
                                        <p:tav tm="100000">
                                          <p:val>
                                            <p:strVal val="#ppt_w"/>
                                          </p:val>
                                        </p:tav>
                                      </p:tavLst>
                                    </p:anim>
                                    <p:anim calcmode="lin" valueType="num">
                                      <p:cBhvr>
                                        <p:cTn id="20" dur="500" fill="hold"/>
                                        <p:tgtEl>
                                          <p:spTgt spid="2458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p:bldP spid="2458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5">
            <a:extLst>
              <a:ext uri="{FF2B5EF4-FFF2-40B4-BE49-F238E27FC236}">
                <a16:creationId xmlns:a16="http://schemas.microsoft.com/office/drawing/2014/main" id="{E3D04507-EEC5-4DF0-B237-D19FC6509B1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E55B39E5-7F52-4280-A7AD-C34DE14703B1}" type="slidenum">
              <a:rPr lang="en-US" altLang="LID4096" smtClean="0"/>
              <a:pPr/>
              <a:t>10</a:t>
            </a:fld>
            <a:endParaRPr lang="en-US" altLang="LID4096"/>
          </a:p>
        </p:txBody>
      </p:sp>
      <p:sp>
        <p:nvSpPr>
          <p:cNvPr id="28674" name="Rectangle 2">
            <a:extLst>
              <a:ext uri="{FF2B5EF4-FFF2-40B4-BE49-F238E27FC236}">
                <a16:creationId xmlns:a16="http://schemas.microsoft.com/office/drawing/2014/main" id="{CCD6A6E2-2FBC-405C-BE11-8E48062A274C}"/>
              </a:ext>
            </a:extLst>
          </p:cNvPr>
          <p:cNvSpPr>
            <a:spLocks noGrp="1" noChangeArrowheads="1"/>
          </p:cNvSpPr>
          <p:nvPr>
            <p:ph type="title"/>
          </p:nvPr>
        </p:nvSpPr>
        <p:spPr>
          <a:xfrm>
            <a:off x="476250" y="566738"/>
            <a:ext cx="8229600" cy="1143000"/>
          </a:xfrm>
        </p:spPr>
        <p:txBody>
          <a:bodyPr>
            <a:normAutofit fontScale="90000"/>
          </a:bodyPr>
          <a:lstStyle/>
          <a:p>
            <a:pPr eaLnBrk="1" fontAlgn="auto" hangingPunct="1">
              <a:spcAft>
                <a:spcPts val="0"/>
              </a:spcAft>
              <a:defRPr/>
            </a:pPr>
            <a:r>
              <a:rPr lang="mk-MK" sz="2400" dirty="0">
                <a:solidFill>
                  <a:srgbClr val="0070C0"/>
                </a:solidFill>
                <a:latin typeface="MAC C Times" pitchFamily="18" charset="0"/>
              </a:rPr>
              <a:t>Линеарниот коефициент на атенуација </a:t>
            </a:r>
            <a:r>
              <a:rPr lang="en-US" sz="2400" dirty="0">
                <a:solidFill>
                  <a:srgbClr val="0070C0"/>
                </a:solidFill>
                <a:latin typeface="MAC C Times" pitchFamily="18" charset="0"/>
              </a:rPr>
              <a:t>(</a:t>
            </a:r>
            <a:r>
              <a:rPr lang="en-US" sz="2400" dirty="0">
                <a:solidFill>
                  <a:srgbClr val="0070C0"/>
                </a:solidFill>
                <a:latin typeface="MAC C Times" pitchFamily="18" charset="0"/>
                <a:sym typeface="Symbol" pitchFamily="18" charset="2"/>
              </a:rPr>
              <a:t></a:t>
            </a:r>
            <a:r>
              <a:rPr lang="en-US" sz="2400" dirty="0">
                <a:solidFill>
                  <a:srgbClr val="0070C0"/>
                </a:solidFill>
                <a:latin typeface="MAC C Times" pitchFamily="18" charset="0"/>
              </a:rPr>
              <a:t>) </a:t>
            </a:r>
            <a:r>
              <a:rPr lang="mk-MK" sz="2400" dirty="0">
                <a:solidFill>
                  <a:srgbClr val="0070C0"/>
                </a:solidFill>
                <a:latin typeface="MAC C Times" pitchFamily="18" charset="0"/>
              </a:rPr>
              <a:t>го дава намалувањето на интензитетот на снопот Х-фотони на секој сантиметар дебелина од материјалот. </a:t>
            </a:r>
            <a:endParaRPr lang="en-US" sz="4000" dirty="0">
              <a:solidFill>
                <a:srgbClr val="0070C0"/>
              </a:solidFill>
            </a:endParaRPr>
          </a:p>
        </p:txBody>
      </p:sp>
      <p:sp>
        <p:nvSpPr>
          <p:cNvPr id="28676" name="Rectangle 4">
            <a:extLst>
              <a:ext uri="{FF2B5EF4-FFF2-40B4-BE49-F238E27FC236}">
                <a16:creationId xmlns:a16="http://schemas.microsoft.com/office/drawing/2014/main" id="{2886EF5D-FE8A-45B1-9230-3ADB34A96F17}"/>
              </a:ext>
            </a:extLst>
          </p:cNvPr>
          <p:cNvSpPr>
            <a:spLocks noChangeArrowheads="1"/>
          </p:cNvSpPr>
          <p:nvPr/>
        </p:nvSpPr>
        <p:spPr bwMode="auto">
          <a:xfrm>
            <a:off x="1987550" y="2405063"/>
            <a:ext cx="517525" cy="2843212"/>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28677" name="AutoShape 5">
            <a:extLst>
              <a:ext uri="{FF2B5EF4-FFF2-40B4-BE49-F238E27FC236}">
                <a16:creationId xmlns:a16="http://schemas.microsoft.com/office/drawing/2014/main" id="{82D0E8B3-7907-4FE6-80FE-73033C5C51D7}"/>
              </a:ext>
            </a:extLst>
          </p:cNvPr>
          <p:cNvSpPr>
            <a:spLocks noChangeArrowheads="1"/>
          </p:cNvSpPr>
          <p:nvPr/>
        </p:nvSpPr>
        <p:spPr bwMode="auto">
          <a:xfrm>
            <a:off x="638175" y="2782888"/>
            <a:ext cx="1233488" cy="1995487"/>
          </a:xfrm>
          <a:prstGeom prst="rightArrow">
            <a:avLst>
              <a:gd name="adj1" fmla="val 50000"/>
              <a:gd name="adj2" fmla="val 25000"/>
            </a:avLst>
          </a:prstGeom>
          <a:solidFill>
            <a:srgbClr val="FFCC66"/>
          </a:solidFill>
          <a:ln w="9525">
            <a:solidFill>
              <a:schemeClr val="tx1"/>
            </a:solidFill>
            <a:miter lim="800000"/>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28678" name="Rectangle 6">
            <a:extLst>
              <a:ext uri="{FF2B5EF4-FFF2-40B4-BE49-F238E27FC236}">
                <a16:creationId xmlns:a16="http://schemas.microsoft.com/office/drawing/2014/main" id="{4CE83C4B-C79D-4E91-81BF-2F2D52721ECD}"/>
              </a:ext>
            </a:extLst>
          </p:cNvPr>
          <p:cNvSpPr>
            <a:spLocks noChangeArrowheads="1"/>
          </p:cNvSpPr>
          <p:nvPr/>
        </p:nvSpPr>
        <p:spPr bwMode="auto">
          <a:xfrm>
            <a:off x="3636963" y="2400300"/>
            <a:ext cx="517525" cy="2843213"/>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28679" name="Rectangle 7">
            <a:extLst>
              <a:ext uri="{FF2B5EF4-FFF2-40B4-BE49-F238E27FC236}">
                <a16:creationId xmlns:a16="http://schemas.microsoft.com/office/drawing/2014/main" id="{19846723-E56F-4541-A8B1-A53F7BB30F30}"/>
              </a:ext>
            </a:extLst>
          </p:cNvPr>
          <p:cNvSpPr>
            <a:spLocks noChangeArrowheads="1"/>
          </p:cNvSpPr>
          <p:nvPr/>
        </p:nvSpPr>
        <p:spPr bwMode="auto">
          <a:xfrm>
            <a:off x="5324475" y="2413000"/>
            <a:ext cx="517525" cy="2843213"/>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28680" name="Rectangle 8">
            <a:extLst>
              <a:ext uri="{FF2B5EF4-FFF2-40B4-BE49-F238E27FC236}">
                <a16:creationId xmlns:a16="http://schemas.microsoft.com/office/drawing/2014/main" id="{0476D481-4984-46EF-AC92-A40942229841}"/>
              </a:ext>
            </a:extLst>
          </p:cNvPr>
          <p:cNvSpPr>
            <a:spLocks noChangeArrowheads="1"/>
          </p:cNvSpPr>
          <p:nvPr/>
        </p:nvSpPr>
        <p:spPr bwMode="auto">
          <a:xfrm>
            <a:off x="6853238" y="2446338"/>
            <a:ext cx="517525" cy="2843212"/>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28681" name="AutoShape 9">
            <a:extLst>
              <a:ext uri="{FF2B5EF4-FFF2-40B4-BE49-F238E27FC236}">
                <a16:creationId xmlns:a16="http://schemas.microsoft.com/office/drawing/2014/main" id="{4E226E30-550D-46CF-910E-8CF7135459DE}"/>
              </a:ext>
            </a:extLst>
          </p:cNvPr>
          <p:cNvSpPr>
            <a:spLocks noChangeArrowheads="1"/>
          </p:cNvSpPr>
          <p:nvPr/>
        </p:nvSpPr>
        <p:spPr bwMode="auto">
          <a:xfrm>
            <a:off x="2657475" y="2955925"/>
            <a:ext cx="895350" cy="1617663"/>
          </a:xfrm>
          <a:prstGeom prst="rightArrow">
            <a:avLst>
              <a:gd name="adj1" fmla="val 50000"/>
              <a:gd name="adj2" fmla="val 25000"/>
            </a:avLst>
          </a:prstGeom>
          <a:solidFill>
            <a:srgbClr val="FFCC66"/>
          </a:solidFill>
          <a:ln w="9525">
            <a:solidFill>
              <a:schemeClr val="tx1"/>
            </a:solidFill>
            <a:miter lim="800000"/>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28682" name="AutoShape 10">
            <a:extLst>
              <a:ext uri="{FF2B5EF4-FFF2-40B4-BE49-F238E27FC236}">
                <a16:creationId xmlns:a16="http://schemas.microsoft.com/office/drawing/2014/main" id="{F68BD1D7-3BA6-4E44-AF37-BC80228E2FD3}"/>
              </a:ext>
            </a:extLst>
          </p:cNvPr>
          <p:cNvSpPr>
            <a:spLocks noChangeArrowheads="1"/>
          </p:cNvSpPr>
          <p:nvPr/>
        </p:nvSpPr>
        <p:spPr bwMode="auto">
          <a:xfrm>
            <a:off x="4402138" y="3135313"/>
            <a:ext cx="795337" cy="1320800"/>
          </a:xfrm>
          <a:prstGeom prst="rightArrow">
            <a:avLst>
              <a:gd name="adj1" fmla="val 50000"/>
              <a:gd name="adj2" fmla="val 25000"/>
            </a:avLst>
          </a:prstGeom>
          <a:solidFill>
            <a:srgbClr val="FFCC66"/>
          </a:solidFill>
          <a:ln w="9525">
            <a:solidFill>
              <a:schemeClr val="tx1"/>
            </a:solidFill>
            <a:miter lim="800000"/>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28683" name="AutoShape 11">
            <a:extLst>
              <a:ext uri="{FF2B5EF4-FFF2-40B4-BE49-F238E27FC236}">
                <a16:creationId xmlns:a16="http://schemas.microsoft.com/office/drawing/2014/main" id="{829C0E43-AD57-49F3-A43B-F23E36750579}"/>
              </a:ext>
            </a:extLst>
          </p:cNvPr>
          <p:cNvSpPr>
            <a:spLocks noChangeArrowheads="1"/>
          </p:cNvSpPr>
          <p:nvPr/>
        </p:nvSpPr>
        <p:spPr bwMode="auto">
          <a:xfrm>
            <a:off x="6084888" y="3325813"/>
            <a:ext cx="577850" cy="1022350"/>
          </a:xfrm>
          <a:prstGeom prst="rightArrow">
            <a:avLst>
              <a:gd name="adj1" fmla="val 50000"/>
              <a:gd name="adj2" fmla="val 25000"/>
            </a:avLst>
          </a:prstGeom>
          <a:solidFill>
            <a:srgbClr val="FFCC66"/>
          </a:solidFill>
          <a:ln w="9525">
            <a:solidFill>
              <a:schemeClr val="tx1"/>
            </a:solidFill>
            <a:miter lim="800000"/>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28684" name="Text Box 12">
            <a:extLst>
              <a:ext uri="{FF2B5EF4-FFF2-40B4-BE49-F238E27FC236}">
                <a16:creationId xmlns:a16="http://schemas.microsoft.com/office/drawing/2014/main" id="{071F8884-FA46-43DC-93BB-5773C1796E4E}"/>
              </a:ext>
            </a:extLst>
          </p:cNvPr>
          <p:cNvSpPr txBox="1">
            <a:spLocks noChangeArrowheads="1"/>
          </p:cNvSpPr>
          <p:nvPr/>
        </p:nvSpPr>
        <p:spPr bwMode="auto">
          <a:xfrm>
            <a:off x="1928813" y="5346700"/>
            <a:ext cx="6953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a:latin typeface="Arial" panose="020B0604020202020204" pitchFamily="34" charset="0"/>
              </a:rPr>
              <a:t>1 cm</a:t>
            </a:r>
          </a:p>
        </p:txBody>
      </p:sp>
      <p:sp>
        <p:nvSpPr>
          <p:cNvPr id="28685" name="Text Box 13">
            <a:extLst>
              <a:ext uri="{FF2B5EF4-FFF2-40B4-BE49-F238E27FC236}">
                <a16:creationId xmlns:a16="http://schemas.microsoft.com/office/drawing/2014/main" id="{639C13F0-D3F7-46B1-9DBA-8874D597952B}"/>
              </a:ext>
            </a:extLst>
          </p:cNvPr>
          <p:cNvSpPr txBox="1">
            <a:spLocks noChangeArrowheads="1"/>
          </p:cNvSpPr>
          <p:nvPr/>
        </p:nvSpPr>
        <p:spPr bwMode="auto">
          <a:xfrm>
            <a:off x="3579813" y="5346700"/>
            <a:ext cx="6953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a:latin typeface="Arial" panose="020B0604020202020204" pitchFamily="34" charset="0"/>
              </a:rPr>
              <a:t>1 cm</a:t>
            </a:r>
          </a:p>
        </p:txBody>
      </p:sp>
      <p:sp>
        <p:nvSpPr>
          <p:cNvPr id="28686" name="Text Box 14">
            <a:extLst>
              <a:ext uri="{FF2B5EF4-FFF2-40B4-BE49-F238E27FC236}">
                <a16:creationId xmlns:a16="http://schemas.microsoft.com/office/drawing/2014/main" id="{EC731188-D2F6-48CF-9146-F5544F278BEA}"/>
              </a:ext>
            </a:extLst>
          </p:cNvPr>
          <p:cNvSpPr txBox="1">
            <a:spLocks noChangeArrowheads="1"/>
          </p:cNvSpPr>
          <p:nvPr/>
        </p:nvSpPr>
        <p:spPr bwMode="auto">
          <a:xfrm>
            <a:off x="5308600" y="5346700"/>
            <a:ext cx="6953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a:latin typeface="Arial" panose="020B0604020202020204" pitchFamily="34" charset="0"/>
              </a:rPr>
              <a:t>1 cm</a:t>
            </a:r>
          </a:p>
        </p:txBody>
      </p:sp>
      <p:sp>
        <p:nvSpPr>
          <p:cNvPr id="28687" name="Text Box 15">
            <a:extLst>
              <a:ext uri="{FF2B5EF4-FFF2-40B4-BE49-F238E27FC236}">
                <a16:creationId xmlns:a16="http://schemas.microsoft.com/office/drawing/2014/main" id="{843E12D4-66F8-4CAB-88F8-DAB42301DBBF}"/>
              </a:ext>
            </a:extLst>
          </p:cNvPr>
          <p:cNvSpPr txBox="1">
            <a:spLocks noChangeArrowheads="1"/>
          </p:cNvSpPr>
          <p:nvPr/>
        </p:nvSpPr>
        <p:spPr bwMode="auto">
          <a:xfrm>
            <a:off x="6759575" y="5346700"/>
            <a:ext cx="6953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a:latin typeface="Arial" panose="020B0604020202020204" pitchFamily="34" charset="0"/>
              </a:rPr>
              <a:t>1 cm</a:t>
            </a:r>
          </a:p>
        </p:txBody>
      </p:sp>
      <p:sp>
        <p:nvSpPr>
          <p:cNvPr id="28688" name="Text Box 16">
            <a:extLst>
              <a:ext uri="{FF2B5EF4-FFF2-40B4-BE49-F238E27FC236}">
                <a16:creationId xmlns:a16="http://schemas.microsoft.com/office/drawing/2014/main" id="{0FC86AFE-B8D5-49C7-9A79-8305DFA411E8}"/>
              </a:ext>
            </a:extLst>
          </p:cNvPr>
          <p:cNvSpPr txBox="1">
            <a:spLocks noChangeArrowheads="1"/>
          </p:cNvSpPr>
          <p:nvPr/>
        </p:nvSpPr>
        <p:spPr bwMode="auto">
          <a:xfrm>
            <a:off x="874713" y="3575050"/>
            <a:ext cx="8556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2400" b="1">
                <a:solidFill>
                  <a:schemeClr val="bg2"/>
                </a:solidFill>
                <a:latin typeface="Arial" panose="020B0604020202020204" pitchFamily="34" charset="0"/>
              </a:rPr>
              <a:t>100</a:t>
            </a:r>
          </a:p>
        </p:txBody>
      </p:sp>
      <p:sp>
        <p:nvSpPr>
          <p:cNvPr id="28689" name="Text Box 17">
            <a:extLst>
              <a:ext uri="{FF2B5EF4-FFF2-40B4-BE49-F238E27FC236}">
                <a16:creationId xmlns:a16="http://schemas.microsoft.com/office/drawing/2014/main" id="{7BC6643B-6761-425D-9CA4-AAC8ADD59A6B}"/>
              </a:ext>
            </a:extLst>
          </p:cNvPr>
          <p:cNvSpPr txBox="1">
            <a:spLocks noChangeArrowheads="1"/>
          </p:cNvSpPr>
          <p:nvPr/>
        </p:nvSpPr>
        <p:spPr bwMode="auto">
          <a:xfrm>
            <a:off x="2825750" y="3556000"/>
            <a:ext cx="8556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2400" b="1">
                <a:solidFill>
                  <a:schemeClr val="bg2"/>
                </a:solidFill>
                <a:latin typeface="Arial" panose="020B0604020202020204" pitchFamily="34" charset="0"/>
              </a:rPr>
              <a:t>81</a:t>
            </a:r>
          </a:p>
        </p:txBody>
      </p:sp>
      <p:sp>
        <p:nvSpPr>
          <p:cNvPr id="28690" name="Text Box 18">
            <a:extLst>
              <a:ext uri="{FF2B5EF4-FFF2-40B4-BE49-F238E27FC236}">
                <a16:creationId xmlns:a16="http://schemas.microsoft.com/office/drawing/2014/main" id="{E4E1CA89-59E7-432C-8EE3-3A38E339FAFF}"/>
              </a:ext>
            </a:extLst>
          </p:cNvPr>
          <p:cNvSpPr txBox="1">
            <a:spLocks noChangeArrowheads="1"/>
          </p:cNvSpPr>
          <p:nvPr/>
        </p:nvSpPr>
        <p:spPr bwMode="auto">
          <a:xfrm>
            <a:off x="4494213" y="3575050"/>
            <a:ext cx="8556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2400" b="1">
                <a:solidFill>
                  <a:schemeClr val="bg2"/>
                </a:solidFill>
                <a:latin typeface="Arial" panose="020B0604020202020204" pitchFamily="34" charset="0"/>
              </a:rPr>
              <a:t>67</a:t>
            </a:r>
          </a:p>
        </p:txBody>
      </p:sp>
      <p:sp>
        <p:nvSpPr>
          <p:cNvPr id="28691" name="Text Box 19">
            <a:extLst>
              <a:ext uri="{FF2B5EF4-FFF2-40B4-BE49-F238E27FC236}">
                <a16:creationId xmlns:a16="http://schemas.microsoft.com/office/drawing/2014/main" id="{A4DB9FD9-EF31-48E7-A235-64EFF60EB4EF}"/>
              </a:ext>
            </a:extLst>
          </p:cNvPr>
          <p:cNvSpPr txBox="1">
            <a:spLocks noChangeArrowheads="1"/>
          </p:cNvSpPr>
          <p:nvPr/>
        </p:nvSpPr>
        <p:spPr bwMode="auto">
          <a:xfrm>
            <a:off x="6045200" y="3636963"/>
            <a:ext cx="8556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2400" b="1">
                <a:solidFill>
                  <a:schemeClr val="bg2"/>
                </a:solidFill>
                <a:latin typeface="Arial" panose="020B0604020202020204" pitchFamily="34" charset="0"/>
              </a:rPr>
              <a:t>55</a:t>
            </a:r>
          </a:p>
        </p:txBody>
      </p:sp>
      <p:sp>
        <p:nvSpPr>
          <p:cNvPr id="28692" name="AutoShape 20">
            <a:extLst>
              <a:ext uri="{FF2B5EF4-FFF2-40B4-BE49-F238E27FC236}">
                <a16:creationId xmlns:a16="http://schemas.microsoft.com/office/drawing/2014/main" id="{910A1D74-C456-4FF6-8D41-C8A388620520}"/>
              </a:ext>
            </a:extLst>
          </p:cNvPr>
          <p:cNvSpPr>
            <a:spLocks noChangeArrowheads="1"/>
          </p:cNvSpPr>
          <p:nvPr/>
        </p:nvSpPr>
        <p:spPr bwMode="auto">
          <a:xfrm>
            <a:off x="7548563" y="3379788"/>
            <a:ext cx="458787" cy="903287"/>
          </a:xfrm>
          <a:prstGeom prst="rightArrow">
            <a:avLst>
              <a:gd name="adj1" fmla="val 50000"/>
              <a:gd name="adj2" fmla="val 25000"/>
            </a:avLst>
          </a:prstGeom>
          <a:solidFill>
            <a:srgbClr val="FFCC66"/>
          </a:solidFill>
          <a:ln w="9525">
            <a:solidFill>
              <a:schemeClr val="tx1"/>
            </a:solidFill>
            <a:miter lim="800000"/>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28693" name="Text Box 21">
            <a:extLst>
              <a:ext uri="{FF2B5EF4-FFF2-40B4-BE49-F238E27FC236}">
                <a16:creationId xmlns:a16="http://schemas.microsoft.com/office/drawing/2014/main" id="{8FF80C60-8A8A-470F-A8B1-0413F8CF4DB7}"/>
              </a:ext>
            </a:extLst>
          </p:cNvPr>
          <p:cNvSpPr txBox="1">
            <a:spLocks noChangeArrowheads="1"/>
          </p:cNvSpPr>
          <p:nvPr/>
        </p:nvSpPr>
        <p:spPr bwMode="auto">
          <a:xfrm>
            <a:off x="7502525" y="3595688"/>
            <a:ext cx="8556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2400" b="1">
                <a:solidFill>
                  <a:schemeClr val="bg2"/>
                </a:solidFill>
                <a:latin typeface="Arial" panose="020B0604020202020204" pitchFamily="34" charset="0"/>
              </a:rPr>
              <a:t>45</a:t>
            </a:r>
          </a:p>
        </p:txBody>
      </p:sp>
      <p:sp>
        <p:nvSpPr>
          <p:cNvPr id="28694" name="Text Box 22">
            <a:extLst>
              <a:ext uri="{FF2B5EF4-FFF2-40B4-BE49-F238E27FC236}">
                <a16:creationId xmlns:a16="http://schemas.microsoft.com/office/drawing/2014/main" id="{DF53788C-80FA-468C-8EB4-F32149DB9E41}"/>
              </a:ext>
            </a:extLst>
          </p:cNvPr>
          <p:cNvSpPr txBox="1">
            <a:spLocks noChangeArrowheads="1"/>
          </p:cNvSpPr>
          <p:nvPr/>
        </p:nvSpPr>
        <p:spPr bwMode="auto">
          <a:xfrm>
            <a:off x="3913188" y="1674813"/>
            <a:ext cx="1670050" cy="461962"/>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mk-MK" altLang="LID4096" sz="2400">
                <a:solidFill>
                  <a:srgbClr val="000000"/>
                </a:solidFill>
                <a:latin typeface="MAC C Times" pitchFamily="18" charset="0"/>
              </a:rPr>
              <a:t>Ако </a:t>
            </a:r>
            <a:r>
              <a:rPr lang="en-US" altLang="LID4096" sz="2400">
                <a:solidFill>
                  <a:srgbClr val="000000"/>
                </a:solidFill>
                <a:latin typeface="Symbol" panose="05050102010706020507" pitchFamily="18" charset="2"/>
              </a:rPr>
              <a:t>m = 0.2</a:t>
            </a:r>
            <a:endParaRPr lang="en-US" altLang="LID4096" sz="2400">
              <a:solidFill>
                <a:srgbClr val="000000"/>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8694"/>
                                        </p:tgtEl>
                                        <p:attrNameLst>
                                          <p:attrName>style.visibility</p:attrName>
                                        </p:attrNameLst>
                                      </p:cBhvr>
                                      <p:to>
                                        <p:strVal val="visible"/>
                                      </p:to>
                                    </p:set>
                                    <p:animEffect transition="in" filter="dissolve">
                                      <p:cBhvr>
                                        <p:cTn id="7" dur="500"/>
                                        <p:tgtEl>
                                          <p:spTgt spid="2869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8676"/>
                                        </p:tgtEl>
                                        <p:attrNameLst>
                                          <p:attrName>style.visibility</p:attrName>
                                        </p:attrNameLst>
                                      </p:cBhvr>
                                      <p:to>
                                        <p:strVal val="visible"/>
                                      </p:to>
                                    </p:set>
                                    <p:anim calcmode="lin" valueType="num">
                                      <p:cBhvr additive="base">
                                        <p:cTn id="12" dur="500" fill="hold"/>
                                        <p:tgtEl>
                                          <p:spTgt spid="28676"/>
                                        </p:tgtEl>
                                        <p:attrNameLst>
                                          <p:attrName>ppt_x</p:attrName>
                                        </p:attrNameLst>
                                      </p:cBhvr>
                                      <p:tavLst>
                                        <p:tav tm="0">
                                          <p:val>
                                            <p:strVal val="#ppt_x"/>
                                          </p:val>
                                        </p:tav>
                                        <p:tav tm="100000">
                                          <p:val>
                                            <p:strVal val="#ppt_x"/>
                                          </p:val>
                                        </p:tav>
                                      </p:tavLst>
                                    </p:anim>
                                    <p:anim calcmode="lin" valueType="num">
                                      <p:cBhvr additive="base">
                                        <p:cTn id="13" dur="500" fill="hold"/>
                                        <p:tgtEl>
                                          <p:spTgt spid="28676"/>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28684"/>
                                        </p:tgtEl>
                                        <p:attrNameLst>
                                          <p:attrName>style.visibility</p:attrName>
                                        </p:attrNameLst>
                                      </p:cBhvr>
                                      <p:to>
                                        <p:strVal val="visible"/>
                                      </p:to>
                                    </p:set>
                                    <p:anim calcmode="lin" valueType="num">
                                      <p:cBhvr additive="base">
                                        <p:cTn id="16" dur="500" fill="hold"/>
                                        <p:tgtEl>
                                          <p:spTgt spid="28684"/>
                                        </p:tgtEl>
                                        <p:attrNameLst>
                                          <p:attrName>ppt_x</p:attrName>
                                        </p:attrNameLst>
                                      </p:cBhvr>
                                      <p:tavLst>
                                        <p:tav tm="0">
                                          <p:val>
                                            <p:strVal val="#ppt_x"/>
                                          </p:val>
                                        </p:tav>
                                        <p:tav tm="100000">
                                          <p:val>
                                            <p:strVal val="#ppt_x"/>
                                          </p:val>
                                        </p:tav>
                                      </p:tavLst>
                                    </p:anim>
                                    <p:anim calcmode="lin" valueType="num">
                                      <p:cBhvr additive="base">
                                        <p:cTn id="17" dur="500" fill="hold"/>
                                        <p:tgtEl>
                                          <p:spTgt spid="28684"/>
                                        </p:tgtEl>
                                        <p:attrNameLst>
                                          <p:attrName>ppt_y</p:attrName>
                                        </p:attrNameLst>
                                      </p:cBhvr>
                                      <p:tavLst>
                                        <p:tav tm="0">
                                          <p:val>
                                            <p:strVal val="1+#ppt_h/2"/>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17" presetClass="entr" presetSubtype="8" fill="hold" grpId="0" nodeType="clickEffect">
                                  <p:stCondLst>
                                    <p:cond delay="0"/>
                                  </p:stCondLst>
                                  <p:childTnLst>
                                    <p:set>
                                      <p:cBhvr>
                                        <p:cTn id="21" dur="1" fill="hold">
                                          <p:stCondLst>
                                            <p:cond delay="0"/>
                                          </p:stCondLst>
                                        </p:cTn>
                                        <p:tgtEl>
                                          <p:spTgt spid="28688"/>
                                        </p:tgtEl>
                                        <p:attrNameLst>
                                          <p:attrName>style.visibility</p:attrName>
                                        </p:attrNameLst>
                                      </p:cBhvr>
                                      <p:to>
                                        <p:strVal val="visible"/>
                                      </p:to>
                                    </p:set>
                                    <p:anim calcmode="lin" valueType="num">
                                      <p:cBhvr>
                                        <p:cTn id="22" dur="500" fill="hold"/>
                                        <p:tgtEl>
                                          <p:spTgt spid="28688"/>
                                        </p:tgtEl>
                                        <p:attrNameLst>
                                          <p:attrName>ppt_x</p:attrName>
                                        </p:attrNameLst>
                                      </p:cBhvr>
                                      <p:tavLst>
                                        <p:tav tm="0">
                                          <p:val>
                                            <p:strVal val="#ppt_x-#ppt_w/2"/>
                                          </p:val>
                                        </p:tav>
                                        <p:tav tm="100000">
                                          <p:val>
                                            <p:strVal val="#ppt_x"/>
                                          </p:val>
                                        </p:tav>
                                      </p:tavLst>
                                    </p:anim>
                                    <p:anim calcmode="lin" valueType="num">
                                      <p:cBhvr>
                                        <p:cTn id="23" dur="500" fill="hold"/>
                                        <p:tgtEl>
                                          <p:spTgt spid="28688"/>
                                        </p:tgtEl>
                                        <p:attrNameLst>
                                          <p:attrName>ppt_y</p:attrName>
                                        </p:attrNameLst>
                                      </p:cBhvr>
                                      <p:tavLst>
                                        <p:tav tm="0">
                                          <p:val>
                                            <p:strVal val="#ppt_y"/>
                                          </p:val>
                                        </p:tav>
                                        <p:tav tm="100000">
                                          <p:val>
                                            <p:strVal val="#ppt_y"/>
                                          </p:val>
                                        </p:tav>
                                      </p:tavLst>
                                    </p:anim>
                                    <p:anim calcmode="lin" valueType="num">
                                      <p:cBhvr>
                                        <p:cTn id="24" dur="500" fill="hold"/>
                                        <p:tgtEl>
                                          <p:spTgt spid="28688"/>
                                        </p:tgtEl>
                                        <p:attrNameLst>
                                          <p:attrName>ppt_w</p:attrName>
                                        </p:attrNameLst>
                                      </p:cBhvr>
                                      <p:tavLst>
                                        <p:tav tm="0">
                                          <p:val>
                                            <p:fltVal val="0"/>
                                          </p:val>
                                        </p:tav>
                                        <p:tav tm="100000">
                                          <p:val>
                                            <p:strVal val="#ppt_w"/>
                                          </p:val>
                                        </p:tav>
                                      </p:tavLst>
                                    </p:anim>
                                    <p:anim calcmode="lin" valueType="num">
                                      <p:cBhvr>
                                        <p:cTn id="25" dur="500" fill="hold"/>
                                        <p:tgtEl>
                                          <p:spTgt spid="28688"/>
                                        </p:tgtEl>
                                        <p:attrNameLst>
                                          <p:attrName>ppt_h</p:attrName>
                                        </p:attrNameLst>
                                      </p:cBhvr>
                                      <p:tavLst>
                                        <p:tav tm="0">
                                          <p:val>
                                            <p:strVal val="#ppt_h"/>
                                          </p:val>
                                        </p:tav>
                                        <p:tav tm="100000">
                                          <p:val>
                                            <p:strVal val="#ppt_h"/>
                                          </p:val>
                                        </p:tav>
                                      </p:tavLst>
                                    </p:anim>
                                  </p:childTnLst>
                                </p:cTn>
                              </p:par>
                              <p:par>
                                <p:cTn id="26" presetID="17" presetClass="entr" presetSubtype="8" fill="hold" grpId="0" nodeType="withEffect">
                                  <p:stCondLst>
                                    <p:cond delay="0"/>
                                  </p:stCondLst>
                                  <p:childTnLst>
                                    <p:set>
                                      <p:cBhvr>
                                        <p:cTn id="27" dur="1" fill="hold">
                                          <p:stCondLst>
                                            <p:cond delay="0"/>
                                          </p:stCondLst>
                                        </p:cTn>
                                        <p:tgtEl>
                                          <p:spTgt spid="28677"/>
                                        </p:tgtEl>
                                        <p:attrNameLst>
                                          <p:attrName>style.visibility</p:attrName>
                                        </p:attrNameLst>
                                      </p:cBhvr>
                                      <p:to>
                                        <p:strVal val="visible"/>
                                      </p:to>
                                    </p:set>
                                    <p:anim calcmode="lin" valueType="num">
                                      <p:cBhvr>
                                        <p:cTn id="28" dur="500" fill="hold"/>
                                        <p:tgtEl>
                                          <p:spTgt spid="28677"/>
                                        </p:tgtEl>
                                        <p:attrNameLst>
                                          <p:attrName>ppt_x</p:attrName>
                                        </p:attrNameLst>
                                      </p:cBhvr>
                                      <p:tavLst>
                                        <p:tav tm="0">
                                          <p:val>
                                            <p:strVal val="#ppt_x-#ppt_w/2"/>
                                          </p:val>
                                        </p:tav>
                                        <p:tav tm="100000">
                                          <p:val>
                                            <p:strVal val="#ppt_x"/>
                                          </p:val>
                                        </p:tav>
                                      </p:tavLst>
                                    </p:anim>
                                    <p:anim calcmode="lin" valueType="num">
                                      <p:cBhvr>
                                        <p:cTn id="29" dur="500" fill="hold"/>
                                        <p:tgtEl>
                                          <p:spTgt spid="28677"/>
                                        </p:tgtEl>
                                        <p:attrNameLst>
                                          <p:attrName>ppt_y</p:attrName>
                                        </p:attrNameLst>
                                      </p:cBhvr>
                                      <p:tavLst>
                                        <p:tav tm="0">
                                          <p:val>
                                            <p:strVal val="#ppt_y"/>
                                          </p:val>
                                        </p:tav>
                                        <p:tav tm="100000">
                                          <p:val>
                                            <p:strVal val="#ppt_y"/>
                                          </p:val>
                                        </p:tav>
                                      </p:tavLst>
                                    </p:anim>
                                    <p:anim calcmode="lin" valueType="num">
                                      <p:cBhvr>
                                        <p:cTn id="30" dur="500" fill="hold"/>
                                        <p:tgtEl>
                                          <p:spTgt spid="28677"/>
                                        </p:tgtEl>
                                        <p:attrNameLst>
                                          <p:attrName>ppt_w</p:attrName>
                                        </p:attrNameLst>
                                      </p:cBhvr>
                                      <p:tavLst>
                                        <p:tav tm="0">
                                          <p:val>
                                            <p:fltVal val="0"/>
                                          </p:val>
                                        </p:tav>
                                        <p:tav tm="100000">
                                          <p:val>
                                            <p:strVal val="#ppt_w"/>
                                          </p:val>
                                        </p:tav>
                                      </p:tavLst>
                                    </p:anim>
                                    <p:anim calcmode="lin" valueType="num">
                                      <p:cBhvr>
                                        <p:cTn id="31" dur="500" fill="hold"/>
                                        <p:tgtEl>
                                          <p:spTgt spid="28677"/>
                                        </p:tgtEl>
                                        <p:attrNameLst>
                                          <p:attrName>ppt_h</p:attrName>
                                        </p:attrNameLst>
                                      </p:cBhvr>
                                      <p:tavLst>
                                        <p:tav tm="0">
                                          <p:val>
                                            <p:strVal val="#ppt_h"/>
                                          </p:val>
                                        </p:tav>
                                        <p:tav tm="100000">
                                          <p:val>
                                            <p:strVal val="#ppt_h"/>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17" presetClass="entr" presetSubtype="8" fill="hold" grpId="0" nodeType="clickEffect">
                                  <p:stCondLst>
                                    <p:cond delay="0"/>
                                  </p:stCondLst>
                                  <p:childTnLst>
                                    <p:set>
                                      <p:cBhvr>
                                        <p:cTn id="35" dur="1" fill="hold">
                                          <p:stCondLst>
                                            <p:cond delay="0"/>
                                          </p:stCondLst>
                                        </p:cTn>
                                        <p:tgtEl>
                                          <p:spTgt spid="28681"/>
                                        </p:tgtEl>
                                        <p:attrNameLst>
                                          <p:attrName>style.visibility</p:attrName>
                                        </p:attrNameLst>
                                      </p:cBhvr>
                                      <p:to>
                                        <p:strVal val="visible"/>
                                      </p:to>
                                    </p:set>
                                    <p:anim calcmode="lin" valueType="num">
                                      <p:cBhvr>
                                        <p:cTn id="36" dur="500" fill="hold"/>
                                        <p:tgtEl>
                                          <p:spTgt spid="28681"/>
                                        </p:tgtEl>
                                        <p:attrNameLst>
                                          <p:attrName>ppt_x</p:attrName>
                                        </p:attrNameLst>
                                      </p:cBhvr>
                                      <p:tavLst>
                                        <p:tav tm="0">
                                          <p:val>
                                            <p:strVal val="#ppt_x-#ppt_w/2"/>
                                          </p:val>
                                        </p:tav>
                                        <p:tav tm="100000">
                                          <p:val>
                                            <p:strVal val="#ppt_x"/>
                                          </p:val>
                                        </p:tav>
                                      </p:tavLst>
                                    </p:anim>
                                    <p:anim calcmode="lin" valueType="num">
                                      <p:cBhvr>
                                        <p:cTn id="37" dur="500" fill="hold"/>
                                        <p:tgtEl>
                                          <p:spTgt spid="28681"/>
                                        </p:tgtEl>
                                        <p:attrNameLst>
                                          <p:attrName>ppt_y</p:attrName>
                                        </p:attrNameLst>
                                      </p:cBhvr>
                                      <p:tavLst>
                                        <p:tav tm="0">
                                          <p:val>
                                            <p:strVal val="#ppt_y"/>
                                          </p:val>
                                        </p:tav>
                                        <p:tav tm="100000">
                                          <p:val>
                                            <p:strVal val="#ppt_y"/>
                                          </p:val>
                                        </p:tav>
                                      </p:tavLst>
                                    </p:anim>
                                    <p:anim calcmode="lin" valueType="num">
                                      <p:cBhvr>
                                        <p:cTn id="38" dur="500" fill="hold"/>
                                        <p:tgtEl>
                                          <p:spTgt spid="28681"/>
                                        </p:tgtEl>
                                        <p:attrNameLst>
                                          <p:attrName>ppt_w</p:attrName>
                                        </p:attrNameLst>
                                      </p:cBhvr>
                                      <p:tavLst>
                                        <p:tav tm="0">
                                          <p:val>
                                            <p:fltVal val="0"/>
                                          </p:val>
                                        </p:tav>
                                        <p:tav tm="100000">
                                          <p:val>
                                            <p:strVal val="#ppt_w"/>
                                          </p:val>
                                        </p:tav>
                                      </p:tavLst>
                                    </p:anim>
                                    <p:anim calcmode="lin" valueType="num">
                                      <p:cBhvr>
                                        <p:cTn id="39" dur="500" fill="hold"/>
                                        <p:tgtEl>
                                          <p:spTgt spid="28681"/>
                                        </p:tgtEl>
                                        <p:attrNameLst>
                                          <p:attrName>ppt_h</p:attrName>
                                        </p:attrNameLst>
                                      </p:cBhvr>
                                      <p:tavLst>
                                        <p:tav tm="0">
                                          <p:val>
                                            <p:strVal val="#ppt_h"/>
                                          </p:val>
                                        </p:tav>
                                        <p:tav tm="100000">
                                          <p:val>
                                            <p:strVal val="#ppt_h"/>
                                          </p:val>
                                        </p:tav>
                                      </p:tavLst>
                                    </p:anim>
                                  </p:childTnLst>
                                </p:cTn>
                              </p:par>
                              <p:par>
                                <p:cTn id="40" presetID="17" presetClass="entr" presetSubtype="8" fill="hold" grpId="0" nodeType="withEffect">
                                  <p:stCondLst>
                                    <p:cond delay="0"/>
                                  </p:stCondLst>
                                  <p:childTnLst>
                                    <p:set>
                                      <p:cBhvr>
                                        <p:cTn id="41" dur="1" fill="hold">
                                          <p:stCondLst>
                                            <p:cond delay="0"/>
                                          </p:stCondLst>
                                        </p:cTn>
                                        <p:tgtEl>
                                          <p:spTgt spid="28689"/>
                                        </p:tgtEl>
                                        <p:attrNameLst>
                                          <p:attrName>style.visibility</p:attrName>
                                        </p:attrNameLst>
                                      </p:cBhvr>
                                      <p:to>
                                        <p:strVal val="visible"/>
                                      </p:to>
                                    </p:set>
                                    <p:anim calcmode="lin" valueType="num">
                                      <p:cBhvr>
                                        <p:cTn id="42" dur="500" fill="hold"/>
                                        <p:tgtEl>
                                          <p:spTgt spid="28689"/>
                                        </p:tgtEl>
                                        <p:attrNameLst>
                                          <p:attrName>ppt_x</p:attrName>
                                        </p:attrNameLst>
                                      </p:cBhvr>
                                      <p:tavLst>
                                        <p:tav tm="0">
                                          <p:val>
                                            <p:strVal val="#ppt_x-#ppt_w/2"/>
                                          </p:val>
                                        </p:tav>
                                        <p:tav tm="100000">
                                          <p:val>
                                            <p:strVal val="#ppt_x"/>
                                          </p:val>
                                        </p:tav>
                                      </p:tavLst>
                                    </p:anim>
                                    <p:anim calcmode="lin" valueType="num">
                                      <p:cBhvr>
                                        <p:cTn id="43" dur="500" fill="hold"/>
                                        <p:tgtEl>
                                          <p:spTgt spid="28689"/>
                                        </p:tgtEl>
                                        <p:attrNameLst>
                                          <p:attrName>ppt_y</p:attrName>
                                        </p:attrNameLst>
                                      </p:cBhvr>
                                      <p:tavLst>
                                        <p:tav tm="0">
                                          <p:val>
                                            <p:strVal val="#ppt_y"/>
                                          </p:val>
                                        </p:tav>
                                        <p:tav tm="100000">
                                          <p:val>
                                            <p:strVal val="#ppt_y"/>
                                          </p:val>
                                        </p:tav>
                                      </p:tavLst>
                                    </p:anim>
                                    <p:anim calcmode="lin" valueType="num">
                                      <p:cBhvr>
                                        <p:cTn id="44" dur="500" fill="hold"/>
                                        <p:tgtEl>
                                          <p:spTgt spid="28689"/>
                                        </p:tgtEl>
                                        <p:attrNameLst>
                                          <p:attrName>ppt_w</p:attrName>
                                        </p:attrNameLst>
                                      </p:cBhvr>
                                      <p:tavLst>
                                        <p:tav tm="0">
                                          <p:val>
                                            <p:fltVal val="0"/>
                                          </p:val>
                                        </p:tav>
                                        <p:tav tm="100000">
                                          <p:val>
                                            <p:strVal val="#ppt_w"/>
                                          </p:val>
                                        </p:tav>
                                      </p:tavLst>
                                    </p:anim>
                                    <p:anim calcmode="lin" valueType="num">
                                      <p:cBhvr>
                                        <p:cTn id="45" dur="500" fill="hold"/>
                                        <p:tgtEl>
                                          <p:spTgt spid="28689"/>
                                        </p:tgtEl>
                                        <p:attrNameLst>
                                          <p:attrName>ppt_h</p:attrName>
                                        </p:attrNameLst>
                                      </p:cBhvr>
                                      <p:tavLst>
                                        <p:tav tm="0">
                                          <p:val>
                                            <p:strVal val="#ppt_h"/>
                                          </p:val>
                                        </p:tav>
                                        <p:tav tm="100000">
                                          <p:val>
                                            <p:strVal val="#ppt_h"/>
                                          </p:val>
                                        </p:tav>
                                      </p:tavLst>
                                    </p:anim>
                                  </p:childTnLst>
                                </p:cTn>
                              </p:par>
                            </p:childTnLst>
                          </p:cTn>
                        </p:par>
                      </p:childTnLst>
                    </p:cTn>
                  </p:par>
                  <p:par>
                    <p:cTn id="46" fill="hold" nodeType="clickPar">
                      <p:stCondLst>
                        <p:cond delay="indefinite"/>
                      </p:stCondLst>
                      <p:childTnLst>
                        <p:par>
                          <p:cTn id="47" fill="hold" nodeType="withGroup">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28678"/>
                                        </p:tgtEl>
                                        <p:attrNameLst>
                                          <p:attrName>style.visibility</p:attrName>
                                        </p:attrNameLst>
                                      </p:cBhvr>
                                      <p:to>
                                        <p:strVal val="visible"/>
                                      </p:to>
                                    </p:set>
                                    <p:anim calcmode="lin" valueType="num">
                                      <p:cBhvr additive="base">
                                        <p:cTn id="50" dur="500" fill="hold"/>
                                        <p:tgtEl>
                                          <p:spTgt spid="28678"/>
                                        </p:tgtEl>
                                        <p:attrNameLst>
                                          <p:attrName>ppt_x</p:attrName>
                                        </p:attrNameLst>
                                      </p:cBhvr>
                                      <p:tavLst>
                                        <p:tav tm="0">
                                          <p:val>
                                            <p:strVal val="#ppt_x"/>
                                          </p:val>
                                        </p:tav>
                                        <p:tav tm="100000">
                                          <p:val>
                                            <p:strVal val="#ppt_x"/>
                                          </p:val>
                                        </p:tav>
                                      </p:tavLst>
                                    </p:anim>
                                    <p:anim calcmode="lin" valueType="num">
                                      <p:cBhvr additive="base">
                                        <p:cTn id="51" dur="500" fill="hold"/>
                                        <p:tgtEl>
                                          <p:spTgt spid="28678"/>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8685"/>
                                        </p:tgtEl>
                                        <p:attrNameLst>
                                          <p:attrName>style.visibility</p:attrName>
                                        </p:attrNameLst>
                                      </p:cBhvr>
                                      <p:to>
                                        <p:strVal val="visible"/>
                                      </p:to>
                                    </p:set>
                                    <p:anim calcmode="lin" valueType="num">
                                      <p:cBhvr additive="base">
                                        <p:cTn id="54" dur="500" fill="hold"/>
                                        <p:tgtEl>
                                          <p:spTgt spid="28685"/>
                                        </p:tgtEl>
                                        <p:attrNameLst>
                                          <p:attrName>ppt_x</p:attrName>
                                        </p:attrNameLst>
                                      </p:cBhvr>
                                      <p:tavLst>
                                        <p:tav tm="0">
                                          <p:val>
                                            <p:strVal val="#ppt_x"/>
                                          </p:val>
                                        </p:tav>
                                        <p:tav tm="100000">
                                          <p:val>
                                            <p:strVal val="#ppt_x"/>
                                          </p:val>
                                        </p:tav>
                                      </p:tavLst>
                                    </p:anim>
                                    <p:anim calcmode="lin" valueType="num">
                                      <p:cBhvr additive="base">
                                        <p:cTn id="55" dur="500" fill="hold"/>
                                        <p:tgtEl>
                                          <p:spTgt spid="28685"/>
                                        </p:tgtEl>
                                        <p:attrNameLst>
                                          <p:attrName>ppt_y</p:attrName>
                                        </p:attrNameLst>
                                      </p:cBhvr>
                                      <p:tavLst>
                                        <p:tav tm="0">
                                          <p:val>
                                            <p:strVal val="1+#ppt_h/2"/>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17" presetClass="entr" presetSubtype="8" fill="hold" grpId="0" nodeType="clickEffect">
                                  <p:stCondLst>
                                    <p:cond delay="0"/>
                                  </p:stCondLst>
                                  <p:childTnLst>
                                    <p:set>
                                      <p:cBhvr>
                                        <p:cTn id="59" dur="1" fill="hold">
                                          <p:stCondLst>
                                            <p:cond delay="0"/>
                                          </p:stCondLst>
                                        </p:cTn>
                                        <p:tgtEl>
                                          <p:spTgt spid="28690"/>
                                        </p:tgtEl>
                                        <p:attrNameLst>
                                          <p:attrName>style.visibility</p:attrName>
                                        </p:attrNameLst>
                                      </p:cBhvr>
                                      <p:to>
                                        <p:strVal val="visible"/>
                                      </p:to>
                                    </p:set>
                                    <p:anim calcmode="lin" valueType="num">
                                      <p:cBhvr>
                                        <p:cTn id="60" dur="500" fill="hold"/>
                                        <p:tgtEl>
                                          <p:spTgt spid="28690"/>
                                        </p:tgtEl>
                                        <p:attrNameLst>
                                          <p:attrName>ppt_x</p:attrName>
                                        </p:attrNameLst>
                                      </p:cBhvr>
                                      <p:tavLst>
                                        <p:tav tm="0">
                                          <p:val>
                                            <p:strVal val="#ppt_x-#ppt_w/2"/>
                                          </p:val>
                                        </p:tav>
                                        <p:tav tm="100000">
                                          <p:val>
                                            <p:strVal val="#ppt_x"/>
                                          </p:val>
                                        </p:tav>
                                      </p:tavLst>
                                    </p:anim>
                                    <p:anim calcmode="lin" valueType="num">
                                      <p:cBhvr>
                                        <p:cTn id="61" dur="500" fill="hold"/>
                                        <p:tgtEl>
                                          <p:spTgt spid="28690"/>
                                        </p:tgtEl>
                                        <p:attrNameLst>
                                          <p:attrName>ppt_y</p:attrName>
                                        </p:attrNameLst>
                                      </p:cBhvr>
                                      <p:tavLst>
                                        <p:tav tm="0">
                                          <p:val>
                                            <p:strVal val="#ppt_y"/>
                                          </p:val>
                                        </p:tav>
                                        <p:tav tm="100000">
                                          <p:val>
                                            <p:strVal val="#ppt_y"/>
                                          </p:val>
                                        </p:tav>
                                      </p:tavLst>
                                    </p:anim>
                                    <p:anim calcmode="lin" valueType="num">
                                      <p:cBhvr>
                                        <p:cTn id="62" dur="500" fill="hold"/>
                                        <p:tgtEl>
                                          <p:spTgt spid="28690"/>
                                        </p:tgtEl>
                                        <p:attrNameLst>
                                          <p:attrName>ppt_w</p:attrName>
                                        </p:attrNameLst>
                                      </p:cBhvr>
                                      <p:tavLst>
                                        <p:tav tm="0">
                                          <p:val>
                                            <p:fltVal val="0"/>
                                          </p:val>
                                        </p:tav>
                                        <p:tav tm="100000">
                                          <p:val>
                                            <p:strVal val="#ppt_w"/>
                                          </p:val>
                                        </p:tav>
                                      </p:tavLst>
                                    </p:anim>
                                    <p:anim calcmode="lin" valueType="num">
                                      <p:cBhvr>
                                        <p:cTn id="63" dur="500" fill="hold"/>
                                        <p:tgtEl>
                                          <p:spTgt spid="28690"/>
                                        </p:tgtEl>
                                        <p:attrNameLst>
                                          <p:attrName>ppt_h</p:attrName>
                                        </p:attrNameLst>
                                      </p:cBhvr>
                                      <p:tavLst>
                                        <p:tav tm="0">
                                          <p:val>
                                            <p:strVal val="#ppt_h"/>
                                          </p:val>
                                        </p:tav>
                                        <p:tav tm="100000">
                                          <p:val>
                                            <p:strVal val="#ppt_h"/>
                                          </p:val>
                                        </p:tav>
                                      </p:tavLst>
                                    </p:anim>
                                  </p:childTnLst>
                                </p:cTn>
                              </p:par>
                              <p:par>
                                <p:cTn id="64" presetID="17" presetClass="entr" presetSubtype="8" fill="hold" grpId="0" nodeType="withEffect">
                                  <p:stCondLst>
                                    <p:cond delay="0"/>
                                  </p:stCondLst>
                                  <p:childTnLst>
                                    <p:set>
                                      <p:cBhvr>
                                        <p:cTn id="65" dur="1" fill="hold">
                                          <p:stCondLst>
                                            <p:cond delay="0"/>
                                          </p:stCondLst>
                                        </p:cTn>
                                        <p:tgtEl>
                                          <p:spTgt spid="28682"/>
                                        </p:tgtEl>
                                        <p:attrNameLst>
                                          <p:attrName>style.visibility</p:attrName>
                                        </p:attrNameLst>
                                      </p:cBhvr>
                                      <p:to>
                                        <p:strVal val="visible"/>
                                      </p:to>
                                    </p:set>
                                    <p:anim calcmode="lin" valueType="num">
                                      <p:cBhvr>
                                        <p:cTn id="66" dur="500" fill="hold"/>
                                        <p:tgtEl>
                                          <p:spTgt spid="28682"/>
                                        </p:tgtEl>
                                        <p:attrNameLst>
                                          <p:attrName>ppt_x</p:attrName>
                                        </p:attrNameLst>
                                      </p:cBhvr>
                                      <p:tavLst>
                                        <p:tav tm="0">
                                          <p:val>
                                            <p:strVal val="#ppt_x-#ppt_w/2"/>
                                          </p:val>
                                        </p:tav>
                                        <p:tav tm="100000">
                                          <p:val>
                                            <p:strVal val="#ppt_x"/>
                                          </p:val>
                                        </p:tav>
                                      </p:tavLst>
                                    </p:anim>
                                    <p:anim calcmode="lin" valueType="num">
                                      <p:cBhvr>
                                        <p:cTn id="67" dur="500" fill="hold"/>
                                        <p:tgtEl>
                                          <p:spTgt spid="28682"/>
                                        </p:tgtEl>
                                        <p:attrNameLst>
                                          <p:attrName>ppt_y</p:attrName>
                                        </p:attrNameLst>
                                      </p:cBhvr>
                                      <p:tavLst>
                                        <p:tav tm="0">
                                          <p:val>
                                            <p:strVal val="#ppt_y"/>
                                          </p:val>
                                        </p:tav>
                                        <p:tav tm="100000">
                                          <p:val>
                                            <p:strVal val="#ppt_y"/>
                                          </p:val>
                                        </p:tav>
                                      </p:tavLst>
                                    </p:anim>
                                    <p:anim calcmode="lin" valueType="num">
                                      <p:cBhvr>
                                        <p:cTn id="68" dur="500" fill="hold"/>
                                        <p:tgtEl>
                                          <p:spTgt spid="28682"/>
                                        </p:tgtEl>
                                        <p:attrNameLst>
                                          <p:attrName>ppt_w</p:attrName>
                                        </p:attrNameLst>
                                      </p:cBhvr>
                                      <p:tavLst>
                                        <p:tav tm="0">
                                          <p:val>
                                            <p:fltVal val="0"/>
                                          </p:val>
                                        </p:tav>
                                        <p:tav tm="100000">
                                          <p:val>
                                            <p:strVal val="#ppt_w"/>
                                          </p:val>
                                        </p:tav>
                                      </p:tavLst>
                                    </p:anim>
                                    <p:anim calcmode="lin" valueType="num">
                                      <p:cBhvr>
                                        <p:cTn id="69" dur="500" fill="hold"/>
                                        <p:tgtEl>
                                          <p:spTgt spid="28682"/>
                                        </p:tgtEl>
                                        <p:attrNameLst>
                                          <p:attrName>ppt_h</p:attrName>
                                        </p:attrNameLst>
                                      </p:cBhvr>
                                      <p:tavLst>
                                        <p:tav tm="0">
                                          <p:val>
                                            <p:strVal val="#ppt_h"/>
                                          </p:val>
                                        </p:tav>
                                        <p:tav tm="100000">
                                          <p:val>
                                            <p:strVal val="#ppt_h"/>
                                          </p:val>
                                        </p:tav>
                                      </p:tavLst>
                                    </p:anim>
                                  </p:childTnLst>
                                </p:cTn>
                              </p:par>
                            </p:childTnLst>
                          </p:cTn>
                        </p:par>
                      </p:childTnLst>
                    </p:cTn>
                  </p:par>
                  <p:par>
                    <p:cTn id="70" fill="hold" nodeType="clickPar">
                      <p:stCondLst>
                        <p:cond delay="indefinite"/>
                      </p:stCondLst>
                      <p:childTnLst>
                        <p:par>
                          <p:cTn id="71" fill="hold" nodeType="withGroup">
                            <p:stCondLst>
                              <p:cond delay="0"/>
                            </p:stCondLst>
                            <p:childTnLst>
                              <p:par>
                                <p:cTn id="72" presetID="2" presetClass="entr" presetSubtype="4" fill="hold" grpId="0" nodeType="clickEffect">
                                  <p:stCondLst>
                                    <p:cond delay="0"/>
                                  </p:stCondLst>
                                  <p:childTnLst>
                                    <p:set>
                                      <p:cBhvr>
                                        <p:cTn id="73" dur="1" fill="hold">
                                          <p:stCondLst>
                                            <p:cond delay="0"/>
                                          </p:stCondLst>
                                        </p:cTn>
                                        <p:tgtEl>
                                          <p:spTgt spid="28679"/>
                                        </p:tgtEl>
                                        <p:attrNameLst>
                                          <p:attrName>style.visibility</p:attrName>
                                        </p:attrNameLst>
                                      </p:cBhvr>
                                      <p:to>
                                        <p:strVal val="visible"/>
                                      </p:to>
                                    </p:set>
                                    <p:anim calcmode="lin" valueType="num">
                                      <p:cBhvr additive="base">
                                        <p:cTn id="74" dur="500" fill="hold"/>
                                        <p:tgtEl>
                                          <p:spTgt spid="28679"/>
                                        </p:tgtEl>
                                        <p:attrNameLst>
                                          <p:attrName>ppt_x</p:attrName>
                                        </p:attrNameLst>
                                      </p:cBhvr>
                                      <p:tavLst>
                                        <p:tav tm="0">
                                          <p:val>
                                            <p:strVal val="#ppt_x"/>
                                          </p:val>
                                        </p:tav>
                                        <p:tav tm="100000">
                                          <p:val>
                                            <p:strVal val="#ppt_x"/>
                                          </p:val>
                                        </p:tav>
                                      </p:tavLst>
                                    </p:anim>
                                    <p:anim calcmode="lin" valueType="num">
                                      <p:cBhvr additive="base">
                                        <p:cTn id="75" dur="500" fill="hold"/>
                                        <p:tgtEl>
                                          <p:spTgt spid="2867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8686"/>
                                        </p:tgtEl>
                                        <p:attrNameLst>
                                          <p:attrName>style.visibility</p:attrName>
                                        </p:attrNameLst>
                                      </p:cBhvr>
                                      <p:to>
                                        <p:strVal val="visible"/>
                                      </p:to>
                                    </p:set>
                                    <p:anim calcmode="lin" valueType="num">
                                      <p:cBhvr additive="base">
                                        <p:cTn id="78" dur="500" fill="hold"/>
                                        <p:tgtEl>
                                          <p:spTgt spid="28686"/>
                                        </p:tgtEl>
                                        <p:attrNameLst>
                                          <p:attrName>ppt_x</p:attrName>
                                        </p:attrNameLst>
                                      </p:cBhvr>
                                      <p:tavLst>
                                        <p:tav tm="0">
                                          <p:val>
                                            <p:strVal val="#ppt_x"/>
                                          </p:val>
                                        </p:tav>
                                        <p:tav tm="100000">
                                          <p:val>
                                            <p:strVal val="#ppt_x"/>
                                          </p:val>
                                        </p:tav>
                                      </p:tavLst>
                                    </p:anim>
                                    <p:anim calcmode="lin" valueType="num">
                                      <p:cBhvr additive="base">
                                        <p:cTn id="79" dur="500" fill="hold"/>
                                        <p:tgtEl>
                                          <p:spTgt spid="28686"/>
                                        </p:tgtEl>
                                        <p:attrNameLst>
                                          <p:attrName>ppt_y</p:attrName>
                                        </p:attrNameLst>
                                      </p:cBhvr>
                                      <p:tavLst>
                                        <p:tav tm="0">
                                          <p:val>
                                            <p:strVal val="1+#ppt_h/2"/>
                                          </p:val>
                                        </p:tav>
                                        <p:tav tm="100000">
                                          <p:val>
                                            <p:strVal val="#ppt_y"/>
                                          </p:val>
                                        </p:tav>
                                      </p:tavLst>
                                    </p:anim>
                                  </p:childTnLst>
                                </p:cTn>
                              </p:par>
                            </p:childTnLst>
                          </p:cTn>
                        </p:par>
                      </p:childTnLst>
                    </p:cTn>
                  </p:par>
                  <p:par>
                    <p:cTn id="80" fill="hold" nodeType="clickPar">
                      <p:stCondLst>
                        <p:cond delay="indefinite"/>
                      </p:stCondLst>
                      <p:childTnLst>
                        <p:par>
                          <p:cTn id="81" fill="hold" nodeType="withGroup">
                            <p:stCondLst>
                              <p:cond delay="0"/>
                            </p:stCondLst>
                            <p:childTnLst>
                              <p:par>
                                <p:cTn id="82" presetID="17" presetClass="entr" presetSubtype="8" fill="hold" grpId="0" nodeType="clickEffect">
                                  <p:stCondLst>
                                    <p:cond delay="0"/>
                                  </p:stCondLst>
                                  <p:childTnLst>
                                    <p:set>
                                      <p:cBhvr>
                                        <p:cTn id="83" dur="1" fill="hold">
                                          <p:stCondLst>
                                            <p:cond delay="0"/>
                                          </p:stCondLst>
                                        </p:cTn>
                                        <p:tgtEl>
                                          <p:spTgt spid="28691"/>
                                        </p:tgtEl>
                                        <p:attrNameLst>
                                          <p:attrName>style.visibility</p:attrName>
                                        </p:attrNameLst>
                                      </p:cBhvr>
                                      <p:to>
                                        <p:strVal val="visible"/>
                                      </p:to>
                                    </p:set>
                                    <p:anim calcmode="lin" valueType="num">
                                      <p:cBhvr>
                                        <p:cTn id="84" dur="500" fill="hold"/>
                                        <p:tgtEl>
                                          <p:spTgt spid="28691"/>
                                        </p:tgtEl>
                                        <p:attrNameLst>
                                          <p:attrName>ppt_x</p:attrName>
                                        </p:attrNameLst>
                                      </p:cBhvr>
                                      <p:tavLst>
                                        <p:tav tm="0">
                                          <p:val>
                                            <p:strVal val="#ppt_x-#ppt_w/2"/>
                                          </p:val>
                                        </p:tav>
                                        <p:tav tm="100000">
                                          <p:val>
                                            <p:strVal val="#ppt_x"/>
                                          </p:val>
                                        </p:tav>
                                      </p:tavLst>
                                    </p:anim>
                                    <p:anim calcmode="lin" valueType="num">
                                      <p:cBhvr>
                                        <p:cTn id="85" dur="500" fill="hold"/>
                                        <p:tgtEl>
                                          <p:spTgt spid="28691"/>
                                        </p:tgtEl>
                                        <p:attrNameLst>
                                          <p:attrName>ppt_y</p:attrName>
                                        </p:attrNameLst>
                                      </p:cBhvr>
                                      <p:tavLst>
                                        <p:tav tm="0">
                                          <p:val>
                                            <p:strVal val="#ppt_y"/>
                                          </p:val>
                                        </p:tav>
                                        <p:tav tm="100000">
                                          <p:val>
                                            <p:strVal val="#ppt_y"/>
                                          </p:val>
                                        </p:tav>
                                      </p:tavLst>
                                    </p:anim>
                                    <p:anim calcmode="lin" valueType="num">
                                      <p:cBhvr>
                                        <p:cTn id="86" dur="500" fill="hold"/>
                                        <p:tgtEl>
                                          <p:spTgt spid="28691"/>
                                        </p:tgtEl>
                                        <p:attrNameLst>
                                          <p:attrName>ppt_w</p:attrName>
                                        </p:attrNameLst>
                                      </p:cBhvr>
                                      <p:tavLst>
                                        <p:tav tm="0">
                                          <p:val>
                                            <p:fltVal val="0"/>
                                          </p:val>
                                        </p:tav>
                                        <p:tav tm="100000">
                                          <p:val>
                                            <p:strVal val="#ppt_w"/>
                                          </p:val>
                                        </p:tav>
                                      </p:tavLst>
                                    </p:anim>
                                    <p:anim calcmode="lin" valueType="num">
                                      <p:cBhvr>
                                        <p:cTn id="87" dur="500" fill="hold"/>
                                        <p:tgtEl>
                                          <p:spTgt spid="28691"/>
                                        </p:tgtEl>
                                        <p:attrNameLst>
                                          <p:attrName>ppt_h</p:attrName>
                                        </p:attrNameLst>
                                      </p:cBhvr>
                                      <p:tavLst>
                                        <p:tav tm="0">
                                          <p:val>
                                            <p:strVal val="#ppt_h"/>
                                          </p:val>
                                        </p:tav>
                                        <p:tav tm="100000">
                                          <p:val>
                                            <p:strVal val="#ppt_h"/>
                                          </p:val>
                                        </p:tav>
                                      </p:tavLst>
                                    </p:anim>
                                  </p:childTnLst>
                                </p:cTn>
                              </p:par>
                              <p:par>
                                <p:cTn id="88" presetID="17" presetClass="entr" presetSubtype="8" fill="hold" grpId="0" nodeType="withEffect">
                                  <p:stCondLst>
                                    <p:cond delay="0"/>
                                  </p:stCondLst>
                                  <p:childTnLst>
                                    <p:set>
                                      <p:cBhvr>
                                        <p:cTn id="89" dur="1" fill="hold">
                                          <p:stCondLst>
                                            <p:cond delay="0"/>
                                          </p:stCondLst>
                                        </p:cTn>
                                        <p:tgtEl>
                                          <p:spTgt spid="28683"/>
                                        </p:tgtEl>
                                        <p:attrNameLst>
                                          <p:attrName>style.visibility</p:attrName>
                                        </p:attrNameLst>
                                      </p:cBhvr>
                                      <p:to>
                                        <p:strVal val="visible"/>
                                      </p:to>
                                    </p:set>
                                    <p:anim calcmode="lin" valueType="num">
                                      <p:cBhvr>
                                        <p:cTn id="90" dur="500" fill="hold"/>
                                        <p:tgtEl>
                                          <p:spTgt spid="28683"/>
                                        </p:tgtEl>
                                        <p:attrNameLst>
                                          <p:attrName>ppt_x</p:attrName>
                                        </p:attrNameLst>
                                      </p:cBhvr>
                                      <p:tavLst>
                                        <p:tav tm="0">
                                          <p:val>
                                            <p:strVal val="#ppt_x-#ppt_w/2"/>
                                          </p:val>
                                        </p:tav>
                                        <p:tav tm="100000">
                                          <p:val>
                                            <p:strVal val="#ppt_x"/>
                                          </p:val>
                                        </p:tav>
                                      </p:tavLst>
                                    </p:anim>
                                    <p:anim calcmode="lin" valueType="num">
                                      <p:cBhvr>
                                        <p:cTn id="91" dur="500" fill="hold"/>
                                        <p:tgtEl>
                                          <p:spTgt spid="28683"/>
                                        </p:tgtEl>
                                        <p:attrNameLst>
                                          <p:attrName>ppt_y</p:attrName>
                                        </p:attrNameLst>
                                      </p:cBhvr>
                                      <p:tavLst>
                                        <p:tav tm="0">
                                          <p:val>
                                            <p:strVal val="#ppt_y"/>
                                          </p:val>
                                        </p:tav>
                                        <p:tav tm="100000">
                                          <p:val>
                                            <p:strVal val="#ppt_y"/>
                                          </p:val>
                                        </p:tav>
                                      </p:tavLst>
                                    </p:anim>
                                    <p:anim calcmode="lin" valueType="num">
                                      <p:cBhvr>
                                        <p:cTn id="92" dur="500" fill="hold"/>
                                        <p:tgtEl>
                                          <p:spTgt spid="28683"/>
                                        </p:tgtEl>
                                        <p:attrNameLst>
                                          <p:attrName>ppt_w</p:attrName>
                                        </p:attrNameLst>
                                      </p:cBhvr>
                                      <p:tavLst>
                                        <p:tav tm="0">
                                          <p:val>
                                            <p:fltVal val="0"/>
                                          </p:val>
                                        </p:tav>
                                        <p:tav tm="100000">
                                          <p:val>
                                            <p:strVal val="#ppt_w"/>
                                          </p:val>
                                        </p:tav>
                                      </p:tavLst>
                                    </p:anim>
                                    <p:anim calcmode="lin" valueType="num">
                                      <p:cBhvr>
                                        <p:cTn id="93" dur="500" fill="hold"/>
                                        <p:tgtEl>
                                          <p:spTgt spid="28683"/>
                                        </p:tgtEl>
                                        <p:attrNameLst>
                                          <p:attrName>ppt_h</p:attrName>
                                        </p:attrNameLst>
                                      </p:cBhvr>
                                      <p:tavLst>
                                        <p:tav tm="0">
                                          <p:val>
                                            <p:strVal val="#ppt_h"/>
                                          </p:val>
                                        </p:tav>
                                        <p:tav tm="100000">
                                          <p:val>
                                            <p:strVal val="#ppt_h"/>
                                          </p:val>
                                        </p:tav>
                                      </p:tavLst>
                                    </p:anim>
                                  </p:childTnLst>
                                </p:cTn>
                              </p:par>
                            </p:childTnLst>
                          </p:cTn>
                        </p:par>
                      </p:childTnLst>
                    </p:cTn>
                  </p:par>
                  <p:par>
                    <p:cTn id="94" fill="hold" nodeType="clickPar">
                      <p:stCondLst>
                        <p:cond delay="indefinite"/>
                      </p:stCondLst>
                      <p:childTnLst>
                        <p:par>
                          <p:cTn id="95" fill="hold" nodeType="withGroup">
                            <p:stCondLst>
                              <p:cond delay="0"/>
                            </p:stCondLst>
                            <p:childTnLst>
                              <p:par>
                                <p:cTn id="96" presetID="2" presetClass="entr" presetSubtype="4" fill="hold" grpId="0" nodeType="clickEffect">
                                  <p:stCondLst>
                                    <p:cond delay="0"/>
                                  </p:stCondLst>
                                  <p:childTnLst>
                                    <p:set>
                                      <p:cBhvr>
                                        <p:cTn id="97" dur="1" fill="hold">
                                          <p:stCondLst>
                                            <p:cond delay="0"/>
                                          </p:stCondLst>
                                        </p:cTn>
                                        <p:tgtEl>
                                          <p:spTgt spid="28680"/>
                                        </p:tgtEl>
                                        <p:attrNameLst>
                                          <p:attrName>style.visibility</p:attrName>
                                        </p:attrNameLst>
                                      </p:cBhvr>
                                      <p:to>
                                        <p:strVal val="visible"/>
                                      </p:to>
                                    </p:set>
                                    <p:anim calcmode="lin" valueType="num">
                                      <p:cBhvr additive="base">
                                        <p:cTn id="98" dur="500" fill="hold"/>
                                        <p:tgtEl>
                                          <p:spTgt spid="28680"/>
                                        </p:tgtEl>
                                        <p:attrNameLst>
                                          <p:attrName>ppt_x</p:attrName>
                                        </p:attrNameLst>
                                      </p:cBhvr>
                                      <p:tavLst>
                                        <p:tav tm="0">
                                          <p:val>
                                            <p:strVal val="#ppt_x"/>
                                          </p:val>
                                        </p:tav>
                                        <p:tav tm="100000">
                                          <p:val>
                                            <p:strVal val="#ppt_x"/>
                                          </p:val>
                                        </p:tav>
                                      </p:tavLst>
                                    </p:anim>
                                    <p:anim calcmode="lin" valueType="num">
                                      <p:cBhvr additive="base">
                                        <p:cTn id="99" dur="500" fill="hold"/>
                                        <p:tgtEl>
                                          <p:spTgt spid="28680"/>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687"/>
                                        </p:tgtEl>
                                        <p:attrNameLst>
                                          <p:attrName>style.visibility</p:attrName>
                                        </p:attrNameLst>
                                      </p:cBhvr>
                                      <p:to>
                                        <p:strVal val="visible"/>
                                      </p:to>
                                    </p:set>
                                    <p:anim calcmode="lin" valueType="num">
                                      <p:cBhvr additive="base">
                                        <p:cTn id="102" dur="500" fill="hold"/>
                                        <p:tgtEl>
                                          <p:spTgt spid="28687"/>
                                        </p:tgtEl>
                                        <p:attrNameLst>
                                          <p:attrName>ppt_x</p:attrName>
                                        </p:attrNameLst>
                                      </p:cBhvr>
                                      <p:tavLst>
                                        <p:tav tm="0">
                                          <p:val>
                                            <p:strVal val="#ppt_x"/>
                                          </p:val>
                                        </p:tav>
                                        <p:tav tm="100000">
                                          <p:val>
                                            <p:strVal val="#ppt_x"/>
                                          </p:val>
                                        </p:tav>
                                      </p:tavLst>
                                    </p:anim>
                                    <p:anim calcmode="lin" valueType="num">
                                      <p:cBhvr additive="base">
                                        <p:cTn id="103" dur="500" fill="hold"/>
                                        <p:tgtEl>
                                          <p:spTgt spid="28687"/>
                                        </p:tgtEl>
                                        <p:attrNameLst>
                                          <p:attrName>ppt_y</p:attrName>
                                        </p:attrNameLst>
                                      </p:cBhvr>
                                      <p:tavLst>
                                        <p:tav tm="0">
                                          <p:val>
                                            <p:strVal val="1+#ppt_h/2"/>
                                          </p:val>
                                        </p:tav>
                                        <p:tav tm="100000">
                                          <p:val>
                                            <p:strVal val="#ppt_y"/>
                                          </p:val>
                                        </p:tav>
                                      </p:tavLst>
                                    </p:anim>
                                  </p:childTnLst>
                                </p:cTn>
                              </p:par>
                            </p:childTnLst>
                          </p:cTn>
                        </p:par>
                      </p:childTnLst>
                    </p:cTn>
                  </p:par>
                  <p:par>
                    <p:cTn id="104" fill="hold" nodeType="clickPar">
                      <p:stCondLst>
                        <p:cond delay="indefinite"/>
                      </p:stCondLst>
                      <p:childTnLst>
                        <p:par>
                          <p:cTn id="105" fill="hold" nodeType="withGroup">
                            <p:stCondLst>
                              <p:cond delay="0"/>
                            </p:stCondLst>
                            <p:childTnLst>
                              <p:par>
                                <p:cTn id="106" presetID="17" presetClass="entr" presetSubtype="8" fill="hold" grpId="0" nodeType="clickEffect">
                                  <p:stCondLst>
                                    <p:cond delay="0"/>
                                  </p:stCondLst>
                                  <p:childTnLst>
                                    <p:set>
                                      <p:cBhvr>
                                        <p:cTn id="107" dur="1" fill="hold">
                                          <p:stCondLst>
                                            <p:cond delay="0"/>
                                          </p:stCondLst>
                                        </p:cTn>
                                        <p:tgtEl>
                                          <p:spTgt spid="28692"/>
                                        </p:tgtEl>
                                        <p:attrNameLst>
                                          <p:attrName>style.visibility</p:attrName>
                                        </p:attrNameLst>
                                      </p:cBhvr>
                                      <p:to>
                                        <p:strVal val="visible"/>
                                      </p:to>
                                    </p:set>
                                    <p:anim calcmode="lin" valueType="num">
                                      <p:cBhvr>
                                        <p:cTn id="108" dur="500" fill="hold"/>
                                        <p:tgtEl>
                                          <p:spTgt spid="28692"/>
                                        </p:tgtEl>
                                        <p:attrNameLst>
                                          <p:attrName>ppt_x</p:attrName>
                                        </p:attrNameLst>
                                      </p:cBhvr>
                                      <p:tavLst>
                                        <p:tav tm="0">
                                          <p:val>
                                            <p:strVal val="#ppt_x-#ppt_w/2"/>
                                          </p:val>
                                        </p:tav>
                                        <p:tav tm="100000">
                                          <p:val>
                                            <p:strVal val="#ppt_x"/>
                                          </p:val>
                                        </p:tav>
                                      </p:tavLst>
                                    </p:anim>
                                    <p:anim calcmode="lin" valueType="num">
                                      <p:cBhvr>
                                        <p:cTn id="109" dur="500" fill="hold"/>
                                        <p:tgtEl>
                                          <p:spTgt spid="28692"/>
                                        </p:tgtEl>
                                        <p:attrNameLst>
                                          <p:attrName>ppt_y</p:attrName>
                                        </p:attrNameLst>
                                      </p:cBhvr>
                                      <p:tavLst>
                                        <p:tav tm="0">
                                          <p:val>
                                            <p:strVal val="#ppt_y"/>
                                          </p:val>
                                        </p:tav>
                                        <p:tav tm="100000">
                                          <p:val>
                                            <p:strVal val="#ppt_y"/>
                                          </p:val>
                                        </p:tav>
                                      </p:tavLst>
                                    </p:anim>
                                    <p:anim calcmode="lin" valueType="num">
                                      <p:cBhvr>
                                        <p:cTn id="110" dur="500" fill="hold"/>
                                        <p:tgtEl>
                                          <p:spTgt spid="28692"/>
                                        </p:tgtEl>
                                        <p:attrNameLst>
                                          <p:attrName>ppt_w</p:attrName>
                                        </p:attrNameLst>
                                      </p:cBhvr>
                                      <p:tavLst>
                                        <p:tav tm="0">
                                          <p:val>
                                            <p:fltVal val="0"/>
                                          </p:val>
                                        </p:tav>
                                        <p:tav tm="100000">
                                          <p:val>
                                            <p:strVal val="#ppt_w"/>
                                          </p:val>
                                        </p:tav>
                                      </p:tavLst>
                                    </p:anim>
                                    <p:anim calcmode="lin" valueType="num">
                                      <p:cBhvr>
                                        <p:cTn id="111" dur="500" fill="hold"/>
                                        <p:tgtEl>
                                          <p:spTgt spid="28692"/>
                                        </p:tgtEl>
                                        <p:attrNameLst>
                                          <p:attrName>ppt_h</p:attrName>
                                        </p:attrNameLst>
                                      </p:cBhvr>
                                      <p:tavLst>
                                        <p:tav tm="0">
                                          <p:val>
                                            <p:strVal val="#ppt_h"/>
                                          </p:val>
                                        </p:tav>
                                        <p:tav tm="100000">
                                          <p:val>
                                            <p:strVal val="#ppt_h"/>
                                          </p:val>
                                        </p:tav>
                                      </p:tavLst>
                                    </p:anim>
                                  </p:childTnLst>
                                </p:cTn>
                              </p:par>
                              <p:par>
                                <p:cTn id="112" presetID="17" presetClass="entr" presetSubtype="8" fill="hold" grpId="0" nodeType="withEffect">
                                  <p:stCondLst>
                                    <p:cond delay="0"/>
                                  </p:stCondLst>
                                  <p:childTnLst>
                                    <p:set>
                                      <p:cBhvr>
                                        <p:cTn id="113" dur="1" fill="hold">
                                          <p:stCondLst>
                                            <p:cond delay="0"/>
                                          </p:stCondLst>
                                        </p:cTn>
                                        <p:tgtEl>
                                          <p:spTgt spid="28693"/>
                                        </p:tgtEl>
                                        <p:attrNameLst>
                                          <p:attrName>style.visibility</p:attrName>
                                        </p:attrNameLst>
                                      </p:cBhvr>
                                      <p:to>
                                        <p:strVal val="visible"/>
                                      </p:to>
                                    </p:set>
                                    <p:anim calcmode="lin" valueType="num">
                                      <p:cBhvr>
                                        <p:cTn id="114" dur="500" fill="hold"/>
                                        <p:tgtEl>
                                          <p:spTgt spid="28693"/>
                                        </p:tgtEl>
                                        <p:attrNameLst>
                                          <p:attrName>ppt_x</p:attrName>
                                        </p:attrNameLst>
                                      </p:cBhvr>
                                      <p:tavLst>
                                        <p:tav tm="0">
                                          <p:val>
                                            <p:strVal val="#ppt_x-#ppt_w/2"/>
                                          </p:val>
                                        </p:tav>
                                        <p:tav tm="100000">
                                          <p:val>
                                            <p:strVal val="#ppt_x"/>
                                          </p:val>
                                        </p:tav>
                                      </p:tavLst>
                                    </p:anim>
                                    <p:anim calcmode="lin" valueType="num">
                                      <p:cBhvr>
                                        <p:cTn id="115" dur="500" fill="hold"/>
                                        <p:tgtEl>
                                          <p:spTgt spid="28693"/>
                                        </p:tgtEl>
                                        <p:attrNameLst>
                                          <p:attrName>ppt_y</p:attrName>
                                        </p:attrNameLst>
                                      </p:cBhvr>
                                      <p:tavLst>
                                        <p:tav tm="0">
                                          <p:val>
                                            <p:strVal val="#ppt_y"/>
                                          </p:val>
                                        </p:tav>
                                        <p:tav tm="100000">
                                          <p:val>
                                            <p:strVal val="#ppt_y"/>
                                          </p:val>
                                        </p:tav>
                                      </p:tavLst>
                                    </p:anim>
                                    <p:anim calcmode="lin" valueType="num">
                                      <p:cBhvr>
                                        <p:cTn id="116" dur="500" fill="hold"/>
                                        <p:tgtEl>
                                          <p:spTgt spid="28693"/>
                                        </p:tgtEl>
                                        <p:attrNameLst>
                                          <p:attrName>ppt_w</p:attrName>
                                        </p:attrNameLst>
                                      </p:cBhvr>
                                      <p:tavLst>
                                        <p:tav tm="0">
                                          <p:val>
                                            <p:fltVal val="0"/>
                                          </p:val>
                                        </p:tav>
                                        <p:tav tm="100000">
                                          <p:val>
                                            <p:strVal val="#ppt_w"/>
                                          </p:val>
                                        </p:tav>
                                      </p:tavLst>
                                    </p:anim>
                                    <p:anim calcmode="lin" valueType="num">
                                      <p:cBhvr>
                                        <p:cTn id="117" dur="500" fill="hold"/>
                                        <p:tgtEl>
                                          <p:spTgt spid="2869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6" grpId="0" animBg="1"/>
      <p:bldP spid="28677" grpId="0" animBg="1"/>
      <p:bldP spid="28678" grpId="0" animBg="1"/>
      <p:bldP spid="28679" grpId="0" animBg="1"/>
      <p:bldP spid="28680" grpId="0" animBg="1"/>
      <p:bldP spid="28681" grpId="0" animBg="1"/>
      <p:bldP spid="28682" grpId="0" animBg="1"/>
      <p:bldP spid="28683" grpId="0" animBg="1"/>
      <p:bldP spid="28684" grpId="0"/>
      <p:bldP spid="28685" grpId="0"/>
      <p:bldP spid="28686" grpId="0"/>
      <p:bldP spid="28687" grpId="0"/>
      <p:bldP spid="28688" grpId="0"/>
      <p:bldP spid="28689" grpId="0"/>
      <p:bldP spid="28690" grpId="0"/>
      <p:bldP spid="28691" grpId="0"/>
      <p:bldP spid="28692" grpId="0" animBg="1"/>
      <p:bldP spid="28693" grpId="0"/>
      <p:bldP spid="2869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5">
            <a:extLst>
              <a:ext uri="{FF2B5EF4-FFF2-40B4-BE49-F238E27FC236}">
                <a16:creationId xmlns:a16="http://schemas.microsoft.com/office/drawing/2014/main" id="{EFBD6FF9-C6DC-4740-8DAB-15FD2806BECB}"/>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65A49150-61B8-4155-A85E-C939179CACCD}" type="slidenum">
              <a:rPr lang="en-US" altLang="LID4096" smtClean="0"/>
              <a:pPr/>
              <a:t>11</a:t>
            </a:fld>
            <a:endParaRPr lang="en-US" altLang="LID4096"/>
          </a:p>
        </p:txBody>
      </p:sp>
      <p:sp>
        <p:nvSpPr>
          <p:cNvPr id="31746" name="Rectangle 2">
            <a:extLst>
              <a:ext uri="{FF2B5EF4-FFF2-40B4-BE49-F238E27FC236}">
                <a16:creationId xmlns:a16="http://schemas.microsoft.com/office/drawing/2014/main" id="{B9ACC7B4-0ECB-4E7C-86B2-B688742A68D7}"/>
              </a:ext>
            </a:extLst>
          </p:cNvPr>
          <p:cNvSpPr>
            <a:spLocks noGrp="1" noChangeArrowheads="1"/>
          </p:cNvSpPr>
          <p:nvPr>
            <p:ph type="title"/>
          </p:nvPr>
        </p:nvSpPr>
        <p:spPr/>
        <p:txBody>
          <a:bodyPr>
            <a:normAutofit fontScale="90000"/>
          </a:bodyPr>
          <a:lstStyle/>
          <a:p>
            <a:pPr eaLnBrk="1" fontAlgn="auto" hangingPunct="1">
              <a:spcAft>
                <a:spcPts val="0"/>
              </a:spcAft>
              <a:defRPr/>
            </a:pPr>
            <a:r>
              <a:rPr lang="mk-MK" sz="3200" dirty="0">
                <a:solidFill>
                  <a:srgbClr val="0070C0"/>
                </a:solidFill>
                <a:latin typeface="MAC C Times" pitchFamily="18" charset="0"/>
              </a:rPr>
              <a:t>Експериментално определување на коефициентот на атенуација за даден материјал</a:t>
            </a:r>
            <a:endParaRPr lang="en-US" sz="3200" dirty="0">
              <a:solidFill>
                <a:srgbClr val="0070C0"/>
              </a:solidFill>
              <a:latin typeface="MAC C Times" pitchFamily="18" charset="0"/>
            </a:endParaRPr>
          </a:p>
        </p:txBody>
      </p:sp>
      <p:sp>
        <p:nvSpPr>
          <p:cNvPr id="31748" name="AutoShape 4">
            <a:extLst>
              <a:ext uri="{FF2B5EF4-FFF2-40B4-BE49-F238E27FC236}">
                <a16:creationId xmlns:a16="http://schemas.microsoft.com/office/drawing/2014/main" id="{3B70DDED-298C-476E-9D27-C91BAB91F429}"/>
              </a:ext>
            </a:extLst>
          </p:cNvPr>
          <p:cNvSpPr>
            <a:spLocks noChangeArrowheads="1"/>
          </p:cNvSpPr>
          <p:nvPr/>
        </p:nvSpPr>
        <p:spPr bwMode="auto">
          <a:xfrm>
            <a:off x="2522538" y="2006600"/>
            <a:ext cx="577850" cy="774700"/>
          </a:xfrm>
          <a:prstGeom prst="flowChartAlternateProcess">
            <a:avLst/>
          </a:prstGeom>
          <a:solidFill>
            <a:schemeClr val="accent1"/>
          </a:solidFill>
          <a:ln w="9525">
            <a:solidFill>
              <a:schemeClr val="tx1"/>
            </a:solidFill>
            <a:miter lim="800000"/>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1749" name="Rectangle 5">
            <a:extLst>
              <a:ext uri="{FF2B5EF4-FFF2-40B4-BE49-F238E27FC236}">
                <a16:creationId xmlns:a16="http://schemas.microsoft.com/office/drawing/2014/main" id="{0F115F37-5709-4705-A407-2B8975D4B908}"/>
              </a:ext>
            </a:extLst>
          </p:cNvPr>
          <p:cNvSpPr>
            <a:spLocks noChangeArrowheads="1"/>
          </p:cNvSpPr>
          <p:nvPr/>
        </p:nvSpPr>
        <p:spPr bwMode="auto">
          <a:xfrm>
            <a:off x="2276475" y="4117975"/>
            <a:ext cx="1530350" cy="117475"/>
          </a:xfrm>
          <a:prstGeom prst="rect">
            <a:avLst/>
          </a:prstGeom>
          <a:solidFill>
            <a:schemeClr val="hlink"/>
          </a:solidFill>
          <a:ln w="9525">
            <a:solidFill>
              <a:schemeClr val="bg2"/>
            </a:solidFill>
            <a:miter lim="800000"/>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1750" name="Rectangle 6">
            <a:extLst>
              <a:ext uri="{FF2B5EF4-FFF2-40B4-BE49-F238E27FC236}">
                <a16:creationId xmlns:a16="http://schemas.microsoft.com/office/drawing/2014/main" id="{626A785C-0D5C-4B91-9EE6-C028459638CD}"/>
              </a:ext>
            </a:extLst>
          </p:cNvPr>
          <p:cNvSpPr>
            <a:spLocks noChangeArrowheads="1"/>
          </p:cNvSpPr>
          <p:nvPr/>
        </p:nvSpPr>
        <p:spPr bwMode="auto">
          <a:xfrm>
            <a:off x="2387600" y="4013200"/>
            <a:ext cx="1530350" cy="117475"/>
          </a:xfrm>
          <a:prstGeom prst="rect">
            <a:avLst/>
          </a:prstGeom>
          <a:solidFill>
            <a:schemeClr val="hlink"/>
          </a:solidFill>
          <a:ln w="9525">
            <a:solidFill>
              <a:schemeClr val="bg2"/>
            </a:solidFill>
            <a:miter lim="800000"/>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1751" name="Rectangle 7">
            <a:extLst>
              <a:ext uri="{FF2B5EF4-FFF2-40B4-BE49-F238E27FC236}">
                <a16:creationId xmlns:a16="http://schemas.microsoft.com/office/drawing/2014/main" id="{EB3EA03E-8C1A-4B73-A8DE-47D9332F6859}"/>
              </a:ext>
            </a:extLst>
          </p:cNvPr>
          <p:cNvSpPr>
            <a:spLocks noChangeArrowheads="1"/>
          </p:cNvSpPr>
          <p:nvPr/>
        </p:nvSpPr>
        <p:spPr bwMode="auto">
          <a:xfrm>
            <a:off x="2538413" y="3887788"/>
            <a:ext cx="1530350" cy="117475"/>
          </a:xfrm>
          <a:prstGeom prst="rect">
            <a:avLst/>
          </a:prstGeom>
          <a:solidFill>
            <a:schemeClr val="hlink"/>
          </a:solidFill>
          <a:ln w="9525">
            <a:solidFill>
              <a:schemeClr val="bg2"/>
            </a:solidFill>
            <a:miter lim="800000"/>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1752" name="Rectangle 8">
            <a:extLst>
              <a:ext uri="{FF2B5EF4-FFF2-40B4-BE49-F238E27FC236}">
                <a16:creationId xmlns:a16="http://schemas.microsoft.com/office/drawing/2014/main" id="{6D3E5A50-B7CE-4FC5-9483-7BF9D6F12033}"/>
              </a:ext>
            </a:extLst>
          </p:cNvPr>
          <p:cNvSpPr>
            <a:spLocks noChangeArrowheads="1"/>
          </p:cNvSpPr>
          <p:nvPr/>
        </p:nvSpPr>
        <p:spPr bwMode="auto">
          <a:xfrm>
            <a:off x="2692400" y="3770313"/>
            <a:ext cx="1530350" cy="117475"/>
          </a:xfrm>
          <a:prstGeom prst="rect">
            <a:avLst/>
          </a:prstGeom>
          <a:solidFill>
            <a:schemeClr val="hlink"/>
          </a:solidFill>
          <a:ln w="9525">
            <a:solidFill>
              <a:schemeClr val="bg2"/>
            </a:solidFill>
            <a:miter lim="800000"/>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1753" name="Rectangle 9">
            <a:extLst>
              <a:ext uri="{FF2B5EF4-FFF2-40B4-BE49-F238E27FC236}">
                <a16:creationId xmlns:a16="http://schemas.microsoft.com/office/drawing/2014/main" id="{CD77C39C-B59C-4C75-904B-348EBA333190}"/>
              </a:ext>
            </a:extLst>
          </p:cNvPr>
          <p:cNvSpPr>
            <a:spLocks noChangeArrowheads="1"/>
          </p:cNvSpPr>
          <p:nvPr/>
        </p:nvSpPr>
        <p:spPr bwMode="auto">
          <a:xfrm>
            <a:off x="2867025" y="3654425"/>
            <a:ext cx="1530350" cy="117475"/>
          </a:xfrm>
          <a:prstGeom prst="rect">
            <a:avLst/>
          </a:prstGeom>
          <a:solidFill>
            <a:schemeClr val="hlink"/>
          </a:solidFill>
          <a:ln w="9525">
            <a:solidFill>
              <a:schemeClr val="bg2"/>
            </a:solidFill>
            <a:miter lim="800000"/>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1754" name="Rectangle 10">
            <a:extLst>
              <a:ext uri="{FF2B5EF4-FFF2-40B4-BE49-F238E27FC236}">
                <a16:creationId xmlns:a16="http://schemas.microsoft.com/office/drawing/2014/main" id="{CCA7B62F-AF49-4157-9CBD-02B2066ECD0A}"/>
              </a:ext>
            </a:extLst>
          </p:cNvPr>
          <p:cNvSpPr>
            <a:spLocks noChangeArrowheads="1"/>
          </p:cNvSpPr>
          <p:nvPr/>
        </p:nvSpPr>
        <p:spPr bwMode="auto">
          <a:xfrm>
            <a:off x="3038475" y="3538538"/>
            <a:ext cx="1530350" cy="117475"/>
          </a:xfrm>
          <a:prstGeom prst="rect">
            <a:avLst/>
          </a:prstGeom>
          <a:solidFill>
            <a:schemeClr val="hlink"/>
          </a:solidFill>
          <a:ln w="9525">
            <a:solidFill>
              <a:schemeClr val="bg2"/>
            </a:solidFill>
            <a:miter lim="800000"/>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1756" name="Line 12">
            <a:extLst>
              <a:ext uri="{FF2B5EF4-FFF2-40B4-BE49-F238E27FC236}">
                <a16:creationId xmlns:a16="http://schemas.microsoft.com/office/drawing/2014/main" id="{374CE733-3E10-4EE8-8750-FE403A4D8A8F}"/>
              </a:ext>
            </a:extLst>
          </p:cNvPr>
          <p:cNvSpPr>
            <a:spLocks noChangeShapeType="1"/>
          </p:cNvSpPr>
          <p:nvPr/>
        </p:nvSpPr>
        <p:spPr bwMode="auto">
          <a:xfrm flipH="1">
            <a:off x="1868488" y="2762250"/>
            <a:ext cx="676275" cy="2743200"/>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31757" name="Rectangle 13">
            <a:extLst>
              <a:ext uri="{FF2B5EF4-FFF2-40B4-BE49-F238E27FC236}">
                <a16:creationId xmlns:a16="http://schemas.microsoft.com/office/drawing/2014/main" id="{D29B0100-B187-4FDF-B8FF-B6809F8E0E8D}"/>
              </a:ext>
            </a:extLst>
          </p:cNvPr>
          <p:cNvSpPr>
            <a:spLocks noChangeArrowheads="1"/>
          </p:cNvSpPr>
          <p:nvPr/>
        </p:nvSpPr>
        <p:spPr bwMode="auto">
          <a:xfrm>
            <a:off x="1420813" y="5448300"/>
            <a:ext cx="3121025" cy="396875"/>
          </a:xfrm>
          <a:prstGeom prst="rect">
            <a:avLst/>
          </a:prstGeom>
          <a:solidFill>
            <a:srgbClr val="FFCC66"/>
          </a:solidFill>
          <a:ln w="9525">
            <a:solidFill>
              <a:schemeClr val="tx1"/>
            </a:solidFill>
            <a:miter lim="800000"/>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1758" name="Text Box 14">
            <a:extLst>
              <a:ext uri="{FF2B5EF4-FFF2-40B4-BE49-F238E27FC236}">
                <a16:creationId xmlns:a16="http://schemas.microsoft.com/office/drawing/2014/main" id="{424AF76B-C582-48CB-AB34-D2396EC6C200}"/>
              </a:ext>
            </a:extLst>
          </p:cNvPr>
          <p:cNvSpPr txBox="1">
            <a:spLocks noChangeArrowheads="1"/>
          </p:cNvSpPr>
          <p:nvPr/>
        </p:nvSpPr>
        <p:spPr bwMode="auto">
          <a:xfrm>
            <a:off x="1547813" y="5432425"/>
            <a:ext cx="30638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mk-MK" altLang="LID4096" sz="2000" b="1">
                <a:latin typeface="MAC C Times" pitchFamily="18" charset="0"/>
              </a:rPr>
              <a:t>Филм или детектор</a:t>
            </a:r>
            <a:endParaRPr lang="en-US" altLang="LID4096" sz="2000" b="1">
              <a:latin typeface="MAC C Times" pitchFamily="18" charset="0"/>
            </a:endParaRPr>
          </a:p>
        </p:txBody>
      </p:sp>
      <p:sp>
        <p:nvSpPr>
          <p:cNvPr id="31759" name="Line 15">
            <a:extLst>
              <a:ext uri="{FF2B5EF4-FFF2-40B4-BE49-F238E27FC236}">
                <a16:creationId xmlns:a16="http://schemas.microsoft.com/office/drawing/2014/main" id="{0C26B0A4-969E-4439-978A-FA02614369EB}"/>
              </a:ext>
            </a:extLst>
          </p:cNvPr>
          <p:cNvSpPr>
            <a:spLocks noChangeShapeType="1"/>
          </p:cNvSpPr>
          <p:nvPr/>
        </p:nvSpPr>
        <p:spPr bwMode="auto">
          <a:xfrm flipH="1">
            <a:off x="2362200" y="2774950"/>
            <a:ext cx="315913" cy="2665413"/>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31760" name="Line 16">
            <a:extLst>
              <a:ext uri="{FF2B5EF4-FFF2-40B4-BE49-F238E27FC236}">
                <a16:creationId xmlns:a16="http://schemas.microsoft.com/office/drawing/2014/main" id="{5222D04D-186F-4F47-8DD3-D624132B1771}"/>
              </a:ext>
            </a:extLst>
          </p:cNvPr>
          <p:cNvSpPr>
            <a:spLocks noChangeShapeType="1"/>
          </p:cNvSpPr>
          <p:nvPr/>
        </p:nvSpPr>
        <p:spPr bwMode="auto">
          <a:xfrm flipH="1">
            <a:off x="2828925" y="2789238"/>
            <a:ext cx="0" cy="2663825"/>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31764" name="Line 20">
            <a:extLst>
              <a:ext uri="{FF2B5EF4-FFF2-40B4-BE49-F238E27FC236}">
                <a16:creationId xmlns:a16="http://schemas.microsoft.com/office/drawing/2014/main" id="{655A9997-B24D-45D3-B772-B60606832037}"/>
              </a:ext>
            </a:extLst>
          </p:cNvPr>
          <p:cNvSpPr>
            <a:spLocks noChangeShapeType="1"/>
          </p:cNvSpPr>
          <p:nvPr/>
        </p:nvSpPr>
        <p:spPr bwMode="auto">
          <a:xfrm>
            <a:off x="3071813" y="2768600"/>
            <a:ext cx="676275" cy="2743200"/>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31765" name="Line 21">
            <a:extLst>
              <a:ext uri="{FF2B5EF4-FFF2-40B4-BE49-F238E27FC236}">
                <a16:creationId xmlns:a16="http://schemas.microsoft.com/office/drawing/2014/main" id="{CB943B22-17A7-489F-B68F-01079CAD5F39}"/>
              </a:ext>
            </a:extLst>
          </p:cNvPr>
          <p:cNvSpPr>
            <a:spLocks noChangeShapeType="1"/>
          </p:cNvSpPr>
          <p:nvPr/>
        </p:nvSpPr>
        <p:spPr bwMode="auto">
          <a:xfrm>
            <a:off x="2989263" y="2803525"/>
            <a:ext cx="315912" cy="2665413"/>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31766" name="Text Box 22">
            <a:extLst>
              <a:ext uri="{FF2B5EF4-FFF2-40B4-BE49-F238E27FC236}">
                <a16:creationId xmlns:a16="http://schemas.microsoft.com/office/drawing/2014/main" id="{9CABDA32-A2AA-4454-964C-52D70BC8D120}"/>
              </a:ext>
            </a:extLst>
          </p:cNvPr>
          <p:cNvSpPr txBox="1">
            <a:spLocks noChangeArrowheads="1"/>
          </p:cNvSpPr>
          <p:nvPr/>
        </p:nvSpPr>
        <p:spPr bwMode="auto">
          <a:xfrm>
            <a:off x="3221038" y="2138363"/>
            <a:ext cx="20066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mk-MK" altLang="LID4096">
                <a:latin typeface="MAC C Times" pitchFamily="18" charset="0"/>
              </a:rPr>
              <a:t>Извор на Х-зраци</a:t>
            </a:r>
            <a:endParaRPr lang="en-US" altLang="LID4096">
              <a:latin typeface="MAC C Times" pitchFamily="18" charset="0"/>
            </a:endParaRPr>
          </a:p>
        </p:txBody>
      </p:sp>
      <p:sp>
        <p:nvSpPr>
          <p:cNvPr id="31767" name="Text Box 23">
            <a:extLst>
              <a:ext uri="{FF2B5EF4-FFF2-40B4-BE49-F238E27FC236}">
                <a16:creationId xmlns:a16="http://schemas.microsoft.com/office/drawing/2014/main" id="{FCBB362C-0FF7-4238-9472-30FEF49732E0}"/>
              </a:ext>
            </a:extLst>
          </p:cNvPr>
          <p:cNvSpPr txBox="1">
            <a:spLocks noChangeArrowheads="1"/>
          </p:cNvSpPr>
          <p:nvPr/>
        </p:nvSpPr>
        <p:spPr bwMode="auto">
          <a:xfrm>
            <a:off x="252413" y="3238500"/>
            <a:ext cx="20066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mk-MK" altLang="LID4096">
                <a:latin typeface="MAC C Times" pitchFamily="18" charset="0"/>
              </a:rPr>
              <a:t>Плочки од даден материјал со еднаква дебелина</a:t>
            </a:r>
            <a:endParaRPr lang="en-US" altLang="LID4096">
              <a:latin typeface="MAC C Times" pitchFamily="18" charset="0"/>
            </a:endParaRPr>
          </a:p>
        </p:txBody>
      </p:sp>
      <p:sp>
        <p:nvSpPr>
          <p:cNvPr id="31768" name="Rectangle 24">
            <a:extLst>
              <a:ext uri="{FF2B5EF4-FFF2-40B4-BE49-F238E27FC236}">
                <a16:creationId xmlns:a16="http://schemas.microsoft.com/office/drawing/2014/main" id="{3CBF99DF-673D-49BA-90F7-65171EF159B4}"/>
              </a:ext>
            </a:extLst>
          </p:cNvPr>
          <p:cNvSpPr>
            <a:spLocks noChangeArrowheads="1"/>
          </p:cNvSpPr>
          <p:nvPr/>
        </p:nvSpPr>
        <p:spPr bwMode="auto">
          <a:xfrm>
            <a:off x="5943600" y="3398838"/>
            <a:ext cx="2922588" cy="2405062"/>
          </a:xfrm>
          <a:prstGeom prst="rect">
            <a:avLst/>
          </a:prstGeom>
          <a:solidFill>
            <a:srgbClr val="F8F8F8"/>
          </a:solidFill>
          <a:ln w="38100">
            <a:solidFill>
              <a:srgbClr val="FFCC00"/>
            </a:solidFill>
            <a:miter lim="800000"/>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grpSp>
        <p:nvGrpSpPr>
          <p:cNvPr id="2" name="Group 32">
            <a:extLst>
              <a:ext uri="{FF2B5EF4-FFF2-40B4-BE49-F238E27FC236}">
                <a16:creationId xmlns:a16="http://schemas.microsoft.com/office/drawing/2014/main" id="{4FC9E480-9E57-4D8A-9B20-97A3F90E4D57}"/>
              </a:ext>
            </a:extLst>
          </p:cNvPr>
          <p:cNvGrpSpPr>
            <a:grpSpLocks/>
          </p:cNvGrpSpPr>
          <p:nvPr/>
        </p:nvGrpSpPr>
        <p:grpSpPr bwMode="auto">
          <a:xfrm>
            <a:off x="6181725" y="4394200"/>
            <a:ext cx="2717800" cy="774700"/>
            <a:chOff x="3894" y="2443"/>
            <a:chExt cx="1712" cy="488"/>
          </a:xfrm>
        </p:grpSpPr>
        <p:sp>
          <p:nvSpPr>
            <p:cNvPr id="24599" name="Rectangle 25">
              <a:extLst>
                <a:ext uri="{FF2B5EF4-FFF2-40B4-BE49-F238E27FC236}">
                  <a16:creationId xmlns:a16="http://schemas.microsoft.com/office/drawing/2014/main" id="{D1F21680-8ECD-47D0-9206-106E0A13F850}"/>
                </a:ext>
              </a:extLst>
            </p:cNvPr>
            <p:cNvSpPr>
              <a:spLocks noChangeArrowheads="1"/>
            </p:cNvSpPr>
            <p:nvPr/>
          </p:nvSpPr>
          <p:spPr bwMode="auto">
            <a:xfrm>
              <a:off x="3894" y="2455"/>
              <a:ext cx="1703" cy="476"/>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24600" name="Rectangle 26">
              <a:extLst>
                <a:ext uri="{FF2B5EF4-FFF2-40B4-BE49-F238E27FC236}">
                  <a16:creationId xmlns:a16="http://schemas.microsoft.com/office/drawing/2014/main" id="{7F330DF4-4315-4518-9C52-B6843E127B46}"/>
                </a:ext>
              </a:extLst>
            </p:cNvPr>
            <p:cNvSpPr>
              <a:spLocks noChangeArrowheads="1"/>
            </p:cNvSpPr>
            <p:nvPr/>
          </p:nvSpPr>
          <p:spPr bwMode="auto">
            <a:xfrm>
              <a:off x="3990" y="2447"/>
              <a:ext cx="1615" cy="476"/>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24601" name="Rectangle 27">
              <a:extLst>
                <a:ext uri="{FF2B5EF4-FFF2-40B4-BE49-F238E27FC236}">
                  <a16:creationId xmlns:a16="http://schemas.microsoft.com/office/drawing/2014/main" id="{E42577C6-CE68-4594-872D-3290B03F8799}"/>
                </a:ext>
              </a:extLst>
            </p:cNvPr>
            <p:cNvSpPr>
              <a:spLocks noChangeArrowheads="1"/>
            </p:cNvSpPr>
            <p:nvPr/>
          </p:nvSpPr>
          <p:spPr bwMode="auto">
            <a:xfrm>
              <a:off x="4119" y="2443"/>
              <a:ext cx="1487" cy="476"/>
            </a:xfrm>
            <a:prstGeom prst="rect">
              <a:avLst/>
            </a:pr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24602" name="Rectangle 28">
              <a:extLst>
                <a:ext uri="{FF2B5EF4-FFF2-40B4-BE49-F238E27FC236}">
                  <a16:creationId xmlns:a16="http://schemas.microsoft.com/office/drawing/2014/main" id="{CA48D5D8-81BE-465C-9749-4B4530021826}"/>
                </a:ext>
              </a:extLst>
            </p:cNvPr>
            <p:cNvSpPr>
              <a:spLocks noChangeArrowheads="1"/>
            </p:cNvSpPr>
            <p:nvPr/>
          </p:nvSpPr>
          <p:spPr bwMode="auto">
            <a:xfrm>
              <a:off x="4223" y="2450"/>
              <a:ext cx="1371" cy="476"/>
            </a:xfrm>
            <a:prstGeom prst="rect">
              <a:avLst/>
            </a:prstGeom>
            <a:solidFill>
              <a:srgbClr val="96969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24603" name="Rectangle 29">
              <a:extLst>
                <a:ext uri="{FF2B5EF4-FFF2-40B4-BE49-F238E27FC236}">
                  <a16:creationId xmlns:a16="http://schemas.microsoft.com/office/drawing/2014/main" id="{8C93836F-81A7-4EC0-9FE8-5D53A0C13A88}"/>
                </a:ext>
              </a:extLst>
            </p:cNvPr>
            <p:cNvSpPr>
              <a:spLocks noChangeArrowheads="1"/>
            </p:cNvSpPr>
            <p:nvPr/>
          </p:nvSpPr>
          <p:spPr bwMode="auto">
            <a:xfrm>
              <a:off x="4319" y="2455"/>
              <a:ext cx="1282" cy="476"/>
            </a:xfrm>
            <a:prstGeom prst="rect">
              <a:avLst/>
            </a:prstGeom>
            <a:solidFill>
              <a:srgbClr val="80808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24604" name="Rectangle 30">
              <a:extLst>
                <a:ext uri="{FF2B5EF4-FFF2-40B4-BE49-F238E27FC236}">
                  <a16:creationId xmlns:a16="http://schemas.microsoft.com/office/drawing/2014/main" id="{95D2F994-6C79-4065-9A52-8F52FC9B526A}"/>
                </a:ext>
              </a:extLst>
            </p:cNvPr>
            <p:cNvSpPr>
              <a:spLocks noChangeArrowheads="1"/>
            </p:cNvSpPr>
            <p:nvPr/>
          </p:nvSpPr>
          <p:spPr bwMode="auto">
            <a:xfrm>
              <a:off x="4415" y="2447"/>
              <a:ext cx="1180" cy="476"/>
            </a:xfrm>
            <a:prstGeom prst="rect">
              <a:avLst/>
            </a:prstGeom>
            <a:solidFill>
              <a:srgbClr val="5F5F5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grpSp>
      <p:sp>
        <p:nvSpPr>
          <p:cNvPr id="31775" name="Line 31">
            <a:extLst>
              <a:ext uri="{FF2B5EF4-FFF2-40B4-BE49-F238E27FC236}">
                <a16:creationId xmlns:a16="http://schemas.microsoft.com/office/drawing/2014/main" id="{CCC59407-644B-4E0B-A7CC-90A5AF311955}"/>
              </a:ext>
            </a:extLst>
          </p:cNvPr>
          <p:cNvSpPr>
            <a:spLocks noChangeShapeType="1"/>
          </p:cNvSpPr>
          <p:nvPr/>
        </p:nvSpPr>
        <p:spPr bwMode="auto">
          <a:xfrm flipV="1">
            <a:off x="4532313" y="5586413"/>
            <a:ext cx="1390650" cy="19050"/>
          </a:xfrm>
          <a:prstGeom prst="line">
            <a:avLst/>
          </a:prstGeom>
          <a:noFill/>
          <a:ln w="38100">
            <a:solidFill>
              <a:srgbClr val="FFCC00"/>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1748"/>
                                        </p:tgtEl>
                                        <p:attrNameLst>
                                          <p:attrName>style.visibility</p:attrName>
                                        </p:attrNameLst>
                                      </p:cBhvr>
                                      <p:to>
                                        <p:strVal val="visible"/>
                                      </p:to>
                                    </p:set>
                                    <p:animEffect transition="in" filter="dissolve">
                                      <p:cBhvr>
                                        <p:cTn id="7" dur="500"/>
                                        <p:tgtEl>
                                          <p:spTgt spid="31748"/>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1766"/>
                                        </p:tgtEl>
                                        <p:attrNameLst>
                                          <p:attrName>style.visibility</p:attrName>
                                        </p:attrNameLst>
                                      </p:cBhvr>
                                      <p:to>
                                        <p:strVal val="visible"/>
                                      </p:to>
                                    </p:set>
                                    <p:animEffect transition="in" filter="dissolve">
                                      <p:cBhvr>
                                        <p:cTn id="10" dur="500"/>
                                        <p:tgtEl>
                                          <p:spTgt spid="3176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5" presetClass="entr" presetSubtype="0" fill="hold" grpId="0" nodeType="clickEffect">
                                  <p:stCondLst>
                                    <p:cond delay="0"/>
                                  </p:stCondLst>
                                  <p:childTnLst>
                                    <p:set>
                                      <p:cBhvr>
                                        <p:cTn id="14" dur="1" fill="hold">
                                          <p:stCondLst>
                                            <p:cond delay="0"/>
                                          </p:stCondLst>
                                        </p:cTn>
                                        <p:tgtEl>
                                          <p:spTgt spid="31767"/>
                                        </p:tgtEl>
                                        <p:attrNameLst>
                                          <p:attrName>style.visibility</p:attrName>
                                        </p:attrNameLst>
                                      </p:cBhvr>
                                      <p:to>
                                        <p:strVal val="visible"/>
                                      </p:to>
                                    </p:set>
                                    <p:anim calcmode="lin" valueType="num">
                                      <p:cBhvr>
                                        <p:cTn id="15" dur="1000" fill="hold"/>
                                        <p:tgtEl>
                                          <p:spTgt spid="31767"/>
                                        </p:tgtEl>
                                        <p:attrNameLst>
                                          <p:attrName>ppt_w</p:attrName>
                                        </p:attrNameLst>
                                      </p:cBhvr>
                                      <p:tavLst>
                                        <p:tav tm="0">
                                          <p:val>
                                            <p:strVal val="#ppt_w*0.70"/>
                                          </p:val>
                                        </p:tav>
                                        <p:tav tm="100000">
                                          <p:val>
                                            <p:strVal val="#ppt_w"/>
                                          </p:val>
                                        </p:tav>
                                      </p:tavLst>
                                    </p:anim>
                                    <p:anim calcmode="lin" valueType="num">
                                      <p:cBhvr>
                                        <p:cTn id="16" dur="1000" fill="hold"/>
                                        <p:tgtEl>
                                          <p:spTgt spid="31767"/>
                                        </p:tgtEl>
                                        <p:attrNameLst>
                                          <p:attrName>ppt_h</p:attrName>
                                        </p:attrNameLst>
                                      </p:cBhvr>
                                      <p:tavLst>
                                        <p:tav tm="0">
                                          <p:val>
                                            <p:strVal val="#ppt_h"/>
                                          </p:val>
                                        </p:tav>
                                        <p:tav tm="100000">
                                          <p:val>
                                            <p:strVal val="#ppt_h"/>
                                          </p:val>
                                        </p:tav>
                                      </p:tavLst>
                                    </p:anim>
                                    <p:animEffect transition="in" filter="fade">
                                      <p:cBhvr>
                                        <p:cTn id="17" dur="1000"/>
                                        <p:tgtEl>
                                          <p:spTgt spid="3176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 presetClass="entr" presetSubtype="2" fill="hold" grpId="0" nodeType="clickEffect">
                                  <p:stCondLst>
                                    <p:cond delay="0"/>
                                  </p:stCondLst>
                                  <p:childTnLst>
                                    <p:set>
                                      <p:cBhvr>
                                        <p:cTn id="21" dur="1" fill="hold">
                                          <p:stCondLst>
                                            <p:cond delay="0"/>
                                          </p:stCondLst>
                                        </p:cTn>
                                        <p:tgtEl>
                                          <p:spTgt spid="31749"/>
                                        </p:tgtEl>
                                        <p:attrNameLst>
                                          <p:attrName>style.visibility</p:attrName>
                                        </p:attrNameLst>
                                      </p:cBhvr>
                                      <p:to>
                                        <p:strVal val="visible"/>
                                      </p:to>
                                    </p:set>
                                    <p:anim calcmode="lin" valueType="num">
                                      <p:cBhvr additive="base">
                                        <p:cTn id="22" dur="500" fill="hold"/>
                                        <p:tgtEl>
                                          <p:spTgt spid="31749"/>
                                        </p:tgtEl>
                                        <p:attrNameLst>
                                          <p:attrName>ppt_x</p:attrName>
                                        </p:attrNameLst>
                                      </p:cBhvr>
                                      <p:tavLst>
                                        <p:tav tm="0">
                                          <p:val>
                                            <p:strVal val="1+#ppt_w/2"/>
                                          </p:val>
                                        </p:tav>
                                        <p:tav tm="100000">
                                          <p:val>
                                            <p:strVal val="#ppt_x"/>
                                          </p:val>
                                        </p:tav>
                                      </p:tavLst>
                                    </p:anim>
                                    <p:anim calcmode="lin" valueType="num">
                                      <p:cBhvr additive="base">
                                        <p:cTn id="23" dur="500" fill="hold"/>
                                        <p:tgtEl>
                                          <p:spTgt spid="31749"/>
                                        </p:tgtEl>
                                        <p:attrNameLst>
                                          <p:attrName>ppt_y</p:attrName>
                                        </p:attrNameLst>
                                      </p:cBhvr>
                                      <p:tavLst>
                                        <p:tav tm="0">
                                          <p:val>
                                            <p:strVal val="#ppt_y"/>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2" presetClass="entr" presetSubtype="2" fill="hold" grpId="0" nodeType="clickEffect">
                                  <p:stCondLst>
                                    <p:cond delay="0"/>
                                  </p:stCondLst>
                                  <p:childTnLst>
                                    <p:set>
                                      <p:cBhvr>
                                        <p:cTn id="27" dur="1" fill="hold">
                                          <p:stCondLst>
                                            <p:cond delay="0"/>
                                          </p:stCondLst>
                                        </p:cTn>
                                        <p:tgtEl>
                                          <p:spTgt spid="31750"/>
                                        </p:tgtEl>
                                        <p:attrNameLst>
                                          <p:attrName>style.visibility</p:attrName>
                                        </p:attrNameLst>
                                      </p:cBhvr>
                                      <p:to>
                                        <p:strVal val="visible"/>
                                      </p:to>
                                    </p:set>
                                    <p:anim calcmode="lin" valueType="num">
                                      <p:cBhvr additive="base">
                                        <p:cTn id="28" dur="500" fill="hold"/>
                                        <p:tgtEl>
                                          <p:spTgt spid="31750"/>
                                        </p:tgtEl>
                                        <p:attrNameLst>
                                          <p:attrName>ppt_x</p:attrName>
                                        </p:attrNameLst>
                                      </p:cBhvr>
                                      <p:tavLst>
                                        <p:tav tm="0">
                                          <p:val>
                                            <p:strVal val="1+#ppt_w/2"/>
                                          </p:val>
                                        </p:tav>
                                        <p:tav tm="100000">
                                          <p:val>
                                            <p:strVal val="#ppt_x"/>
                                          </p:val>
                                        </p:tav>
                                      </p:tavLst>
                                    </p:anim>
                                    <p:anim calcmode="lin" valueType="num">
                                      <p:cBhvr additive="base">
                                        <p:cTn id="29" dur="500" fill="hold"/>
                                        <p:tgtEl>
                                          <p:spTgt spid="31750"/>
                                        </p:tgtEl>
                                        <p:attrNameLst>
                                          <p:attrName>ppt_y</p:attrName>
                                        </p:attrNameLst>
                                      </p:cBhvr>
                                      <p:tavLst>
                                        <p:tav tm="0">
                                          <p:val>
                                            <p:strVal val="#ppt_y"/>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2" presetClass="entr" presetSubtype="2" fill="hold" grpId="0" nodeType="clickEffect">
                                  <p:stCondLst>
                                    <p:cond delay="0"/>
                                  </p:stCondLst>
                                  <p:childTnLst>
                                    <p:set>
                                      <p:cBhvr>
                                        <p:cTn id="33" dur="1" fill="hold">
                                          <p:stCondLst>
                                            <p:cond delay="0"/>
                                          </p:stCondLst>
                                        </p:cTn>
                                        <p:tgtEl>
                                          <p:spTgt spid="31751"/>
                                        </p:tgtEl>
                                        <p:attrNameLst>
                                          <p:attrName>style.visibility</p:attrName>
                                        </p:attrNameLst>
                                      </p:cBhvr>
                                      <p:to>
                                        <p:strVal val="visible"/>
                                      </p:to>
                                    </p:set>
                                    <p:anim calcmode="lin" valueType="num">
                                      <p:cBhvr additive="base">
                                        <p:cTn id="34" dur="500" fill="hold"/>
                                        <p:tgtEl>
                                          <p:spTgt spid="31751"/>
                                        </p:tgtEl>
                                        <p:attrNameLst>
                                          <p:attrName>ppt_x</p:attrName>
                                        </p:attrNameLst>
                                      </p:cBhvr>
                                      <p:tavLst>
                                        <p:tav tm="0">
                                          <p:val>
                                            <p:strVal val="1+#ppt_w/2"/>
                                          </p:val>
                                        </p:tav>
                                        <p:tav tm="100000">
                                          <p:val>
                                            <p:strVal val="#ppt_x"/>
                                          </p:val>
                                        </p:tav>
                                      </p:tavLst>
                                    </p:anim>
                                    <p:anim calcmode="lin" valueType="num">
                                      <p:cBhvr additive="base">
                                        <p:cTn id="35" dur="500" fill="hold"/>
                                        <p:tgtEl>
                                          <p:spTgt spid="31751"/>
                                        </p:tgtEl>
                                        <p:attrNameLst>
                                          <p:attrName>ppt_y</p:attrName>
                                        </p:attrNameLst>
                                      </p:cBhvr>
                                      <p:tavLst>
                                        <p:tav tm="0">
                                          <p:val>
                                            <p:strVal val="#ppt_y"/>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2" fill="hold" grpId="0" nodeType="clickEffect">
                                  <p:stCondLst>
                                    <p:cond delay="0"/>
                                  </p:stCondLst>
                                  <p:childTnLst>
                                    <p:set>
                                      <p:cBhvr>
                                        <p:cTn id="39" dur="1" fill="hold">
                                          <p:stCondLst>
                                            <p:cond delay="0"/>
                                          </p:stCondLst>
                                        </p:cTn>
                                        <p:tgtEl>
                                          <p:spTgt spid="31752"/>
                                        </p:tgtEl>
                                        <p:attrNameLst>
                                          <p:attrName>style.visibility</p:attrName>
                                        </p:attrNameLst>
                                      </p:cBhvr>
                                      <p:to>
                                        <p:strVal val="visible"/>
                                      </p:to>
                                    </p:set>
                                    <p:anim calcmode="lin" valueType="num">
                                      <p:cBhvr additive="base">
                                        <p:cTn id="40" dur="500" fill="hold"/>
                                        <p:tgtEl>
                                          <p:spTgt spid="31752"/>
                                        </p:tgtEl>
                                        <p:attrNameLst>
                                          <p:attrName>ppt_x</p:attrName>
                                        </p:attrNameLst>
                                      </p:cBhvr>
                                      <p:tavLst>
                                        <p:tav tm="0">
                                          <p:val>
                                            <p:strVal val="1+#ppt_w/2"/>
                                          </p:val>
                                        </p:tav>
                                        <p:tav tm="100000">
                                          <p:val>
                                            <p:strVal val="#ppt_x"/>
                                          </p:val>
                                        </p:tav>
                                      </p:tavLst>
                                    </p:anim>
                                    <p:anim calcmode="lin" valueType="num">
                                      <p:cBhvr additive="base">
                                        <p:cTn id="41" dur="500" fill="hold"/>
                                        <p:tgtEl>
                                          <p:spTgt spid="31752"/>
                                        </p:tgtEl>
                                        <p:attrNameLst>
                                          <p:attrName>ppt_y</p:attrName>
                                        </p:attrNameLst>
                                      </p:cBhvr>
                                      <p:tavLst>
                                        <p:tav tm="0">
                                          <p:val>
                                            <p:strVal val="#ppt_y"/>
                                          </p:val>
                                        </p:tav>
                                        <p:tav tm="100000">
                                          <p:val>
                                            <p:strVal val="#ppt_y"/>
                                          </p:val>
                                        </p:tav>
                                      </p:tavLst>
                                    </p:anim>
                                  </p:childTnLst>
                                </p:cTn>
                              </p:par>
                            </p:childTnLst>
                          </p:cTn>
                        </p:par>
                      </p:childTnLst>
                    </p:cTn>
                  </p:par>
                  <p:par>
                    <p:cTn id="42" fill="hold" nodeType="clickPar">
                      <p:stCondLst>
                        <p:cond delay="indefinite"/>
                      </p:stCondLst>
                      <p:childTnLst>
                        <p:par>
                          <p:cTn id="43" fill="hold" nodeType="withGroup">
                            <p:stCondLst>
                              <p:cond delay="0"/>
                            </p:stCondLst>
                            <p:childTnLst>
                              <p:par>
                                <p:cTn id="44" presetID="2" presetClass="entr" presetSubtype="2" fill="hold" grpId="0" nodeType="clickEffect">
                                  <p:stCondLst>
                                    <p:cond delay="0"/>
                                  </p:stCondLst>
                                  <p:childTnLst>
                                    <p:set>
                                      <p:cBhvr>
                                        <p:cTn id="45" dur="1" fill="hold">
                                          <p:stCondLst>
                                            <p:cond delay="0"/>
                                          </p:stCondLst>
                                        </p:cTn>
                                        <p:tgtEl>
                                          <p:spTgt spid="31753"/>
                                        </p:tgtEl>
                                        <p:attrNameLst>
                                          <p:attrName>style.visibility</p:attrName>
                                        </p:attrNameLst>
                                      </p:cBhvr>
                                      <p:to>
                                        <p:strVal val="visible"/>
                                      </p:to>
                                    </p:set>
                                    <p:anim calcmode="lin" valueType="num">
                                      <p:cBhvr additive="base">
                                        <p:cTn id="46" dur="500" fill="hold"/>
                                        <p:tgtEl>
                                          <p:spTgt spid="31753"/>
                                        </p:tgtEl>
                                        <p:attrNameLst>
                                          <p:attrName>ppt_x</p:attrName>
                                        </p:attrNameLst>
                                      </p:cBhvr>
                                      <p:tavLst>
                                        <p:tav tm="0">
                                          <p:val>
                                            <p:strVal val="1+#ppt_w/2"/>
                                          </p:val>
                                        </p:tav>
                                        <p:tav tm="100000">
                                          <p:val>
                                            <p:strVal val="#ppt_x"/>
                                          </p:val>
                                        </p:tav>
                                      </p:tavLst>
                                    </p:anim>
                                    <p:anim calcmode="lin" valueType="num">
                                      <p:cBhvr additive="base">
                                        <p:cTn id="47" dur="500" fill="hold"/>
                                        <p:tgtEl>
                                          <p:spTgt spid="31753"/>
                                        </p:tgtEl>
                                        <p:attrNameLst>
                                          <p:attrName>ppt_y</p:attrName>
                                        </p:attrNameLst>
                                      </p:cBhvr>
                                      <p:tavLst>
                                        <p:tav tm="0">
                                          <p:val>
                                            <p:strVal val="#ppt_y"/>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2" presetClass="entr" presetSubtype="2" fill="hold" grpId="0" nodeType="clickEffect">
                                  <p:stCondLst>
                                    <p:cond delay="0"/>
                                  </p:stCondLst>
                                  <p:childTnLst>
                                    <p:set>
                                      <p:cBhvr>
                                        <p:cTn id="51" dur="1" fill="hold">
                                          <p:stCondLst>
                                            <p:cond delay="0"/>
                                          </p:stCondLst>
                                        </p:cTn>
                                        <p:tgtEl>
                                          <p:spTgt spid="31754"/>
                                        </p:tgtEl>
                                        <p:attrNameLst>
                                          <p:attrName>style.visibility</p:attrName>
                                        </p:attrNameLst>
                                      </p:cBhvr>
                                      <p:to>
                                        <p:strVal val="visible"/>
                                      </p:to>
                                    </p:set>
                                    <p:anim calcmode="lin" valueType="num">
                                      <p:cBhvr additive="base">
                                        <p:cTn id="52" dur="500" fill="hold"/>
                                        <p:tgtEl>
                                          <p:spTgt spid="31754"/>
                                        </p:tgtEl>
                                        <p:attrNameLst>
                                          <p:attrName>ppt_x</p:attrName>
                                        </p:attrNameLst>
                                      </p:cBhvr>
                                      <p:tavLst>
                                        <p:tav tm="0">
                                          <p:val>
                                            <p:strVal val="1+#ppt_w/2"/>
                                          </p:val>
                                        </p:tav>
                                        <p:tav tm="100000">
                                          <p:val>
                                            <p:strVal val="#ppt_x"/>
                                          </p:val>
                                        </p:tav>
                                      </p:tavLst>
                                    </p:anim>
                                    <p:anim calcmode="lin" valueType="num">
                                      <p:cBhvr additive="base">
                                        <p:cTn id="53" dur="500" fill="hold"/>
                                        <p:tgtEl>
                                          <p:spTgt spid="31754"/>
                                        </p:tgtEl>
                                        <p:attrNameLst>
                                          <p:attrName>ppt_y</p:attrName>
                                        </p:attrNameLst>
                                      </p:cBhvr>
                                      <p:tavLst>
                                        <p:tav tm="0">
                                          <p:val>
                                            <p:strVal val="#ppt_y"/>
                                          </p:val>
                                        </p:tav>
                                        <p:tav tm="100000">
                                          <p:val>
                                            <p:strVal val="#ppt_y"/>
                                          </p:val>
                                        </p:tav>
                                      </p:tavLst>
                                    </p:anim>
                                  </p:childTnLst>
                                </p:cTn>
                              </p:par>
                            </p:childTnLst>
                          </p:cTn>
                        </p:par>
                      </p:childTnLst>
                    </p:cTn>
                  </p:par>
                  <p:par>
                    <p:cTn id="54" fill="hold" nodeType="clickPar">
                      <p:stCondLst>
                        <p:cond delay="indefinite"/>
                      </p:stCondLst>
                      <p:childTnLst>
                        <p:par>
                          <p:cTn id="55" fill="hold" nodeType="withGroup">
                            <p:stCondLst>
                              <p:cond delay="0"/>
                            </p:stCondLst>
                            <p:childTnLst>
                              <p:par>
                                <p:cTn id="56" presetID="17" presetClass="entr" presetSubtype="10" fill="hold" grpId="0" nodeType="clickEffect">
                                  <p:stCondLst>
                                    <p:cond delay="0"/>
                                  </p:stCondLst>
                                  <p:childTnLst>
                                    <p:set>
                                      <p:cBhvr>
                                        <p:cTn id="57" dur="1" fill="hold">
                                          <p:stCondLst>
                                            <p:cond delay="0"/>
                                          </p:stCondLst>
                                        </p:cTn>
                                        <p:tgtEl>
                                          <p:spTgt spid="31758"/>
                                        </p:tgtEl>
                                        <p:attrNameLst>
                                          <p:attrName>style.visibility</p:attrName>
                                        </p:attrNameLst>
                                      </p:cBhvr>
                                      <p:to>
                                        <p:strVal val="visible"/>
                                      </p:to>
                                    </p:set>
                                    <p:anim calcmode="lin" valueType="num">
                                      <p:cBhvr>
                                        <p:cTn id="58" dur="500" fill="hold"/>
                                        <p:tgtEl>
                                          <p:spTgt spid="31758"/>
                                        </p:tgtEl>
                                        <p:attrNameLst>
                                          <p:attrName>ppt_w</p:attrName>
                                        </p:attrNameLst>
                                      </p:cBhvr>
                                      <p:tavLst>
                                        <p:tav tm="0">
                                          <p:val>
                                            <p:fltVal val="0"/>
                                          </p:val>
                                        </p:tav>
                                        <p:tav tm="100000">
                                          <p:val>
                                            <p:strVal val="#ppt_w"/>
                                          </p:val>
                                        </p:tav>
                                      </p:tavLst>
                                    </p:anim>
                                    <p:anim calcmode="lin" valueType="num">
                                      <p:cBhvr>
                                        <p:cTn id="59" dur="500" fill="hold"/>
                                        <p:tgtEl>
                                          <p:spTgt spid="31758"/>
                                        </p:tgtEl>
                                        <p:attrNameLst>
                                          <p:attrName>ppt_h</p:attrName>
                                        </p:attrNameLst>
                                      </p:cBhvr>
                                      <p:tavLst>
                                        <p:tav tm="0">
                                          <p:val>
                                            <p:strVal val="#ppt_h"/>
                                          </p:val>
                                        </p:tav>
                                        <p:tav tm="100000">
                                          <p:val>
                                            <p:strVal val="#ppt_h"/>
                                          </p:val>
                                        </p:tav>
                                      </p:tavLst>
                                    </p:anim>
                                  </p:childTnLst>
                                </p:cTn>
                              </p:par>
                              <p:par>
                                <p:cTn id="60" presetID="17" presetClass="entr" presetSubtype="10" fill="hold" grpId="0" nodeType="withEffect">
                                  <p:stCondLst>
                                    <p:cond delay="0"/>
                                  </p:stCondLst>
                                  <p:childTnLst>
                                    <p:set>
                                      <p:cBhvr>
                                        <p:cTn id="61" dur="1" fill="hold">
                                          <p:stCondLst>
                                            <p:cond delay="0"/>
                                          </p:stCondLst>
                                        </p:cTn>
                                        <p:tgtEl>
                                          <p:spTgt spid="31757"/>
                                        </p:tgtEl>
                                        <p:attrNameLst>
                                          <p:attrName>style.visibility</p:attrName>
                                        </p:attrNameLst>
                                      </p:cBhvr>
                                      <p:to>
                                        <p:strVal val="visible"/>
                                      </p:to>
                                    </p:set>
                                    <p:anim calcmode="lin" valueType="num">
                                      <p:cBhvr>
                                        <p:cTn id="62" dur="500" fill="hold"/>
                                        <p:tgtEl>
                                          <p:spTgt spid="31757"/>
                                        </p:tgtEl>
                                        <p:attrNameLst>
                                          <p:attrName>ppt_w</p:attrName>
                                        </p:attrNameLst>
                                      </p:cBhvr>
                                      <p:tavLst>
                                        <p:tav tm="0">
                                          <p:val>
                                            <p:fltVal val="0"/>
                                          </p:val>
                                        </p:tav>
                                        <p:tav tm="100000">
                                          <p:val>
                                            <p:strVal val="#ppt_w"/>
                                          </p:val>
                                        </p:tav>
                                      </p:tavLst>
                                    </p:anim>
                                    <p:anim calcmode="lin" valueType="num">
                                      <p:cBhvr>
                                        <p:cTn id="63" dur="500" fill="hold"/>
                                        <p:tgtEl>
                                          <p:spTgt spid="31757"/>
                                        </p:tgtEl>
                                        <p:attrNameLst>
                                          <p:attrName>ppt_h</p:attrName>
                                        </p:attrNameLst>
                                      </p:cBhvr>
                                      <p:tavLst>
                                        <p:tav tm="0">
                                          <p:val>
                                            <p:strVal val="#ppt_h"/>
                                          </p:val>
                                        </p:tav>
                                        <p:tav tm="100000">
                                          <p:val>
                                            <p:strVal val="#ppt_h"/>
                                          </p:val>
                                        </p:tav>
                                      </p:tavLst>
                                    </p:anim>
                                  </p:childTnLst>
                                </p:cTn>
                              </p:par>
                            </p:childTnLst>
                          </p:cTn>
                        </p:par>
                      </p:childTnLst>
                    </p:cTn>
                  </p:par>
                  <p:par>
                    <p:cTn id="64" fill="hold" nodeType="clickPar">
                      <p:stCondLst>
                        <p:cond delay="indefinite"/>
                      </p:stCondLst>
                      <p:childTnLst>
                        <p:par>
                          <p:cTn id="65" fill="hold" nodeType="withGroup">
                            <p:stCondLst>
                              <p:cond delay="0"/>
                            </p:stCondLst>
                            <p:childTnLst>
                              <p:par>
                                <p:cTn id="66" presetID="17" presetClass="entr" presetSubtype="1" fill="hold" nodeType="clickEffect">
                                  <p:stCondLst>
                                    <p:cond delay="0"/>
                                  </p:stCondLst>
                                  <p:childTnLst>
                                    <p:set>
                                      <p:cBhvr>
                                        <p:cTn id="67" dur="1" fill="hold">
                                          <p:stCondLst>
                                            <p:cond delay="0"/>
                                          </p:stCondLst>
                                        </p:cTn>
                                        <p:tgtEl>
                                          <p:spTgt spid="31756"/>
                                        </p:tgtEl>
                                        <p:attrNameLst>
                                          <p:attrName>style.visibility</p:attrName>
                                        </p:attrNameLst>
                                      </p:cBhvr>
                                      <p:to>
                                        <p:strVal val="visible"/>
                                      </p:to>
                                    </p:set>
                                    <p:anim calcmode="lin" valueType="num">
                                      <p:cBhvr>
                                        <p:cTn id="68" dur="500" fill="hold"/>
                                        <p:tgtEl>
                                          <p:spTgt spid="31756"/>
                                        </p:tgtEl>
                                        <p:attrNameLst>
                                          <p:attrName>ppt_x</p:attrName>
                                        </p:attrNameLst>
                                      </p:cBhvr>
                                      <p:tavLst>
                                        <p:tav tm="0">
                                          <p:val>
                                            <p:strVal val="#ppt_x"/>
                                          </p:val>
                                        </p:tav>
                                        <p:tav tm="100000">
                                          <p:val>
                                            <p:strVal val="#ppt_x"/>
                                          </p:val>
                                        </p:tav>
                                      </p:tavLst>
                                    </p:anim>
                                    <p:anim calcmode="lin" valueType="num">
                                      <p:cBhvr>
                                        <p:cTn id="69" dur="500" fill="hold"/>
                                        <p:tgtEl>
                                          <p:spTgt spid="31756"/>
                                        </p:tgtEl>
                                        <p:attrNameLst>
                                          <p:attrName>ppt_y</p:attrName>
                                        </p:attrNameLst>
                                      </p:cBhvr>
                                      <p:tavLst>
                                        <p:tav tm="0">
                                          <p:val>
                                            <p:strVal val="#ppt_y-#ppt_h/2"/>
                                          </p:val>
                                        </p:tav>
                                        <p:tav tm="100000">
                                          <p:val>
                                            <p:strVal val="#ppt_y"/>
                                          </p:val>
                                        </p:tav>
                                      </p:tavLst>
                                    </p:anim>
                                    <p:anim calcmode="lin" valueType="num">
                                      <p:cBhvr>
                                        <p:cTn id="70" dur="500" fill="hold"/>
                                        <p:tgtEl>
                                          <p:spTgt spid="31756"/>
                                        </p:tgtEl>
                                        <p:attrNameLst>
                                          <p:attrName>ppt_w</p:attrName>
                                        </p:attrNameLst>
                                      </p:cBhvr>
                                      <p:tavLst>
                                        <p:tav tm="0">
                                          <p:val>
                                            <p:strVal val="#ppt_w"/>
                                          </p:val>
                                        </p:tav>
                                        <p:tav tm="100000">
                                          <p:val>
                                            <p:strVal val="#ppt_w"/>
                                          </p:val>
                                        </p:tav>
                                      </p:tavLst>
                                    </p:anim>
                                    <p:anim calcmode="lin" valueType="num">
                                      <p:cBhvr>
                                        <p:cTn id="71" dur="500" fill="hold"/>
                                        <p:tgtEl>
                                          <p:spTgt spid="31756"/>
                                        </p:tgtEl>
                                        <p:attrNameLst>
                                          <p:attrName>ppt_h</p:attrName>
                                        </p:attrNameLst>
                                      </p:cBhvr>
                                      <p:tavLst>
                                        <p:tav tm="0">
                                          <p:val>
                                            <p:fltVal val="0"/>
                                          </p:val>
                                        </p:tav>
                                        <p:tav tm="100000">
                                          <p:val>
                                            <p:strVal val="#ppt_h"/>
                                          </p:val>
                                        </p:tav>
                                      </p:tavLst>
                                    </p:anim>
                                  </p:childTnLst>
                                </p:cTn>
                              </p:par>
                              <p:par>
                                <p:cTn id="72" presetID="17" presetClass="entr" presetSubtype="1" fill="hold" nodeType="withEffect">
                                  <p:stCondLst>
                                    <p:cond delay="0"/>
                                  </p:stCondLst>
                                  <p:childTnLst>
                                    <p:set>
                                      <p:cBhvr>
                                        <p:cTn id="73" dur="1" fill="hold">
                                          <p:stCondLst>
                                            <p:cond delay="0"/>
                                          </p:stCondLst>
                                        </p:cTn>
                                        <p:tgtEl>
                                          <p:spTgt spid="31759"/>
                                        </p:tgtEl>
                                        <p:attrNameLst>
                                          <p:attrName>style.visibility</p:attrName>
                                        </p:attrNameLst>
                                      </p:cBhvr>
                                      <p:to>
                                        <p:strVal val="visible"/>
                                      </p:to>
                                    </p:set>
                                    <p:anim calcmode="lin" valueType="num">
                                      <p:cBhvr>
                                        <p:cTn id="74" dur="500" fill="hold"/>
                                        <p:tgtEl>
                                          <p:spTgt spid="31759"/>
                                        </p:tgtEl>
                                        <p:attrNameLst>
                                          <p:attrName>ppt_x</p:attrName>
                                        </p:attrNameLst>
                                      </p:cBhvr>
                                      <p:tavLst>
                                        <p:tav tm="0">
                                          <p:val>
                                            <p:strVal val="#ppt_x"/>
                                          </p:val>
                                        </p:tav>
                                        <p:tav tm="100000">
                                          <p:val>
                                            <p:strVal val="#ppt_x"/>
                                          </p:val>
                                        </p:tav>
                                      </p:tavLst>
                                    </p:anim>
                                    <p:anim calcmode="lin" valueType="num">
                                      <p:cBhvr>
                                        <p:cTn id="75" dur="500" fill="hold"/>
                                        <p:tgtEl>
                                          <p:spTgt spid="31759"/>
                                        </p:tgtEl>
                                        <p:attrNameLst>
                                          <p:attrName>ppt_y</p:attrName>
                                        </p:attrNameLst>
                                      </p:cBhvr>
                                      <p:tavLst>
                                        <p:tav tm="0">
                                          <p:val>
                                            <p:strVal val="#ppt_y-#ppt_h/2"/>
                                          </p:val>
                                        </p:tav>
                                        <p:tav tm="100000">
                                          <p:val>
                                            <p:strVal val="#ppt_y"/>
                                          </p:val>
                                        </p:tav>
                                      </p:tavLst>
                                    </p:anim>
                                    <p:anim calcmode="lin" valueType="num">
                                      <p:cBhvr>
                                        <p:cTn id="76" dur="500" fill="hold"/>
                                        <p:tgtEl>
                                          <p:spTgt spid="31759"/>
                                        </p:tgtEl>
                                        <p:attrNameLst>
                                          <p:attrName>ppt_w</p:attrName>
                                        </p:attrNameLst>
                                      </p:cBhvr>
                                      <p:tavLst>
                                        <p:tav tm="0">
                                          <p:val>
                                            <p:strVal val="#ppt_w"/>
                                          </p:val>
                                        </p:tav>
                                        <p:tav tm="100000">
                                          <p:val>
                                            <p:strVal val="#ppt_w"/>
                                          </p:val>
                                        </p:tav>
                                      </p:tavLst>
                                    </p:anim>
                                    <p:anim calcmode="lin" valueType="num">
                                      <p:cBhvr>
                                        <p:cTn id="77" dur="500" fill="hold"/>
                                        <p:tgtEl>
                                          <p:spTgt spid="31759"/>
                                        </p:tgtEl>
                                        <p:attrNameLst>
                                          <p:attrName>ppt_h</p:attrName>
                                        </p:attrNameLst>
                                      </p:cBhvr>
                                      <p:tavLst>
                                        <p:tav tm="0">
                                          <p:val>
                                            <p:fltVal val="0"/>
                                          </p:val>
                                        </p:tav>
                                        <p:tav tm="100000">
                                          <p:val>
                                            <p:strVal val="#ppt_h"/>
                                          </p:val>
                                        </p:tav>
                                      </p:tavLst>
                                    </p:anim>
                                  </p:childTnLst>
                                </p:cTn>
                              </p:par>
                              <p:par>
                                <p:cTn id="78" presetID="17" presetClass="entr" presetSubtype="1" fill="hold" nodeType="withEffect">
                                  <p:stCondLst>
                                    <p:cond delay="0"/>
                                  </p:stCondLst>
                                  <p:childTnLst>
                                    <p:set>
                                      <p:cBhvr>
                                        <p:cTn id="79" dur="1" fill="hold">
                                          <p:stCondLst>
                                            <p:cond delay="0"/>
                                          </p:stCondLst>
                                        </p:cTn>
                                        <p:tgtEl>
                                          <p:spTgt spid="31760"/>
                                        </p:tgtEl>
                                        <p:attrNameLst>
                                          <p:attrName>style.visibility</p:attrName>
                                        </p:attrNameLst>
                                      </p:cBhvr>
                                      <p:to>
                                        <p:strVal val="visible"/>
                                      </p:to>
                                    </p:set>
                                    <p:anim calcmode="lin" valueType="num">
                                      <p:cBhvr>
                                        <p:cTn id="80" dur="500" fill="hold"/>
                                        <p:tgtEl>
                                          <p:spTgt spid="31760"/>
                                        </p:tgtEl>
                                        <p:attrNameLst>
                                          <p:attrName>ppt_x</p:attrName>
                                        </p:attrNameLst>
                                      </p:cBhvr>
                                      <p:tavLst>
                                        <p:tav tm="0">
                                          <p:val>
                                            <p:strVal val="#ppt_x"/>
                                          </p:val>
                                        </p:tav>
                                        <p:tav tm="100000">
                                          <p:val>
                                            <p:strVal val="#ppt_x"/>
                                          </p:val>
                                        </p:tav>
                                      </p:tavLst>
                                    </p:anim>
                                    <p:anim calcmode="lin" valueType="num">
                                      <p:cBhvr>
                                        <p:cTn id="81" dur="500" fill="hold"/>
                                        <p:tgtEl>
                                          <p:spTgt spid="31760"/>
                                        </p:tgtEl>
                                        <p:attrNameLst>
                                          <p:attrName>ppt_y</p:attrName>
                                        </p:attrNameLst>
                                      </p:cBhvr>
                                      <p:tavLst>
                                        <p:tav tm="0">
                                          <p:val>
                                            <p:strVal val="#ppt_y-#ppt_h/2"/>
                                          </p:val>
                                        </p:tav>
                                        <p:tav tm="100000">
                                          <p:val>
                                            <p:strVal val="#ppt_y"/>
                                          </p:val>
                                        </p:tav>
                                      </p:tavLst>
                                    </p:anim>
                                    <p:anim calcmode="lin" valueType="num">
                                      <p:cBhvr>
                                        <p:cTn id="82" dur="500" fill="hold"/>
                                        <p:tgtEl>
                                          <p:spTgt spid="31760"/>
                                        </p:tgtEl>
                                        <p:attrNameLst>
                                          <p:attrName>ppt_w</p:attrName>
                                        </p:attrNameLst>
                                      </p:cBhvr>
                                      <p:tavLst>
                                        <p:tav tm="0">
                                          <p:val>
                                            <p:strVal val="#ppt_w"/>
                                          </p:val>
                                        </p:tav>
                                        <p:tav tm="100000">
                                          <p:val>
                                            <p:strVal val="#ppt_w"/>
                                          </p:val>
                                        </p:tav>
                                      </p:tavLst>
                                    </p:anim>
                                    <p:anim calcmode="lin" valueType="num">
                                      <p:cBhvr>
                                        <p:cTn id="83" dur="500" fill="hold"/>
                                        <p:tgtEl>
                                          <p:spTgt spid="31760"/>
                                        </p:tgtEl>
                                        <p:attrNameLst>
                                          <p:attrName>ppt_h</p:attrName>
                                        </p:attrNameLst>
                                      </p:cBhvr>
                                      <p:tavLst>
                                        <p:tav tm="0">
                                          <p:val>
                                            <p:fltVal val="0"/>
                                          </p:val>
                                        </p:tav>
                                        <p:tav tm="100000">
                                          <p:val>
                                            <p:strVal val="#ppt_h"/>
                                          </p:val>
                                        </p:tav>
                                      </p:tavLst>
                                    </p:anim>
                                  </p:childTnLst>
                                </p:cTn>
                              </p:par>
                              <p:par>
                                <p:cTn id="84" presetID="17" presetClass="entr" presetSubtype="1" fill="hold" nodeType="withEffect">
                                  <p:stCondLst>
                                    <p:cond delay="0"/>
                                  </p:stCondLst>
                                  <p:childTnLst>
                                    <p:set>
                                      <p:cBhvr>
                                        <p:cTn id="85" dur="1" fill="hold">
                                          <p:stCondLst>
                                            <p:cond delay="0"/>
                                          </p:stCondLst>
                                        </p:cTn>
                                        <p:tgtEl>
                                          <p:spTgt spid="31765"/>
                                        </p:tgtEl>
                                        <p:attrNameLst>
                                          <p:attrName>style.visibility</p:attrName>
                                        </p:attrNameLst>
                                      </p:cBhvr>
                                      <p:to>
                                        <p:strVal val="visible"/>
                                      </p:to>
                                    </p:set>
                                    <p:anim calcmode="lin" valueType="num">
                                      <p:cBhvr>
                                        <p:cTn id="86" dur="500" fill="hold"/>
                                        <p:tgtEl>
                                          <p:spTgt spid="31765"/>
                                        </p:tgtEl>
                                        <p:attrNameLst>
                                          <p:attrName>ppt_x</p:attrName>
                                        </p:attrNameLst>
                                      </p:cBhvr>
                                      <p:tavLst>
                                        <p:tav tm="0">
                                          <p:val>
                                            <p:strVal val="#ppt_x"/>
                                          </p:val>
                                        </p:tav>
                                        <p:tav tm="100000">
                                          <p:val>
                                            <p:strVal val="#ppt_x"/>
                                          </p:val>
                                        </p:tav>
                                      </p:tavLst>
                                    </p:anim>
                                    <p:anim calcmode="lin" valueType="num">
                                      <p:cBhvr>
                                        <p:cTn id="87" dur="500" fill="hold"/>
                                        <p:tgtEl>
                                          <p:spTgt spid="31765"/>
                                        </p:tgtEl>
                                        <p:attrNameLst>
                                          <p:attrName>ppt_y</p:attrName>
                                        </p:attrNameLst>
                                      </p:cBhvr>
                                      <p:tavLst>
                                        <p:tav tm="0">
                                          <p:val>
                                            <p:strVal val="#ppt_y-#ppt_h/2"/>
                                          </p:val>
                                        </p:tav>
                                        <p:tav tm="100000">
                                          <p:val>
                                            <p:strVal val="#ppt_y"/>
                                          </p:val>
                                        </p:tav>
                                      </p:tavLst>
                                    </p:anim>
                                    <p:anim calcmode="lin" valueType="num">
                                      <p:cBhvr>
                                        <p:cTn id="88" dur="500" fill="hold"/>
                                        <p:tgtEl>
                                          <p:spTgt spid="31765"/>
                                        </p:tgtEl>
                                        <p:attrNameLst>
                                          <p:attrName>ppt_w</p:attrName>
                                        </p:attrNameLst>
                                      </p:cBhvr>
                                      <p:tavLst>
                                        <p:tav tm="0">
                                          <p:val>
                                            <p:strVal val="#ppt_w"/>
                                          </p:val>
                                        </p:tav>
                                        <p:tav tm="100000">
                                          <p:val>
                                            <p:strVal val="#ppt_w"/>
                                          </p:val>
                                        </p:tav>
                                      </p:tavLst>
                                    </p:anim>
                                    <p:anim calcmode="lin" valueType="num">
                                      <p:cBhvr>
                                        <p:cTn id="89" dur="500" fill="hold"/>
                                        <p:tgtEl>
                                          <p:spTgt spid="31765"/>
                                        </p:tgtEl>
                                        <p:attrNameLst>
                                          <p:attrName>ppt_h</p:attrName>
                                        </p:attrNameLst>
                                      </p:cBhvr>
                                      <p:tavLst>
                                        <p:tav tm="0">
                                          <p:val>
                                            <p:fltVal val="0"/>
                                          </p:val>
                                        </p:tav>
                                        <p:tav tm="100000">
                                          <p:val>
                                            <p:strVal val="#ppt_h"/>
                                          </p:val>
                                        </p:tav>
                                      </p:tavLst>
                                    </p:anim>
                                  </p:childTnLst>
                                </p:cTn>
                              </p:par>
                              <p:par>
                                <p:cTn id="90" presetID="17" presetClass="entr" presetSubtype="1" fill="hold" nodeType="withEffect">
                                  <p:stCondLst>
                                    <p:cond delay="0"/>
                                  </p:stCondLst>
                                  <p:childTnLst>
                                    <p:set>
                                      <p:cBhvr>
                                        <p:cTn id="91" dur="1" fill="hold">
                                          <p:stCondLst>
                                            <p:cond delay="0"/>
                                          </p:stCondLst>
                                        </p:cTn>
                                        <p:tgtEl>
                                          <p:spTgt spid="31764"/>
                                        </p:tgtEl>
                                        <p:attrNameLst>
                                          <p:attrName>style.visibility</p:attrName>
                                        </p:attrNameLst>
                                      </p:cBhvr>
                                      <p:to>
                                        <p:strVal val="visible"/>
                                      </p:to>
                                    </p:set>
                                    <p:anim calcmode="lin" valueType="num">
                                      <p:cBhvr>
                                        <p:cTn id="92" dur="500" fill="hold"/>
                                        <p:tgtEl>
                                          <p:spTgt spid="31764"/>
                                        </p:tgtEl>
                                        <p:attrNameLst>
                                          <p:attrName>ppt_x</p:attrName>
                                        </p:attrNameLst>
                                      </p:cBhvr>
                                      <p:tavLst>
                                        <p:tav tm="0">
                                          <p:val>
                                            <p:strVal val="#ppt_x"/>
                                          </p:val>
                                        </p:tav>
                                        <p:tav tm="100000">
                                          <p:val>
                                            <p:strVal val="#ppt_x"/>
                                          </p:val>
                                        </p:tav>
                                      </p:tavLst>
                                    </p:anim>
                                    <p:anim calcmode="lin" valueType="num">
                                      <p:cBhvr>
                                        <p:cTn id="93" dur="500" fill="hold"/>
                                        <p:tgtEl>
                                          <p:spTgt spid="31764"/>
                                        </p:tgtEl>
                                        <p:attrNameLst>
                                          <p:attrName>ppt_y</p:attrName>
                                        </p:attrNameLst>
                                      </p:cBhvr>
                                      <p:tavLst>
                                        <p:tav tm="0">
                                          <p:val>
                                            <p:strVal val="#ppt_y-#ppt_h/2"/>
                                          </p:val>
                                        </p:tav>
                                        <p:tav tm="100000">
                                          <p:val>
                                            <p:strVal val="#ppt_y"/>
                                          </p:val>
                                        </p:tav>
                                      </p:tavLst>
                                    </p:anim>
                                    <p:anim calcmode="lin" valueType="num">
                                      <p:cBhvr>
                                        <p:cTn id="94" dur="500" fill="hold"/>
                                        <p:tgtEl>
                                          <p:spTgt spid="31764"/>
                                        </p:tgtEl>
                                        <p:attrNameLst>
                                          <p:attrName>ppt_w</p:attrName>
                                        </p:attrNameLst>
                                      </p:cBhvr>
                                      <p:tavLst>
                                        <p:tav tm="0">
                                          <p:val>
                                            <p:strVal val="#ppt_w"/>
                                          </p:val>
                                        </p:tav>
                                        <p:tav tm="100000">
                                          <p:val>
                                            <p:strVal val="#ppt_w"/>
                                          </p:val>
                                        </p:tav>
                                      </p:tavLst>
                                    </p:anim>
                                    <p:anim calcmode="lin" valueType="num">
                                      <p:cBhvr>
                                        <p:cTn id="95" dur="500" fill="hold"/>
                                        <p:tgtEl>
                                          <p:spTgt spid="31764"/>
                                        </p:tgtEl>
                                        <p:attrNameLst>
                                          <p:attrName>ppt_h</p:attrName>
                                        </p:attrNameLst>
                                      </p:cBhvr>
                                      <p:tavLst>
                                        <p:tav tm="0">
                                          <p:val>
                                            <p:fltVal val="0"/>
                                          </p:val>
                                        </p:tav>
                                        <p:tav tm="100000">
                                          <p:val>
                                            <p:strVal val="#ppt_h"/>
                                          </p:val>
                                        </p:tav>
                                      </p:tavLst>
                                    </p:anim>
                                  </p:childTnLst>
                                </p:cTn>
                              </p:par>
                            </p:childTnLst>
                          </p:cTn>
                        </p:par>
                      </p:childTnLst>
                    </p:cTn>
                  </p:par>
                  <p:par>
                    <p:cTn id="96" fill="hold" nodeType="clickPar">
                      <p:stCondLst>
                        <p:cond delay="indefinite"/>
                      </p:stCondLst>
                      <p:childTnLst>
                        <p:par>
                          <p:cTn id="97" fill="hold" nodeType="withGroup">
                            <p:stCondLst>
                              <p:cond delay="0"/>
                            </p:stCondLst>
                            <p:childTnLst>
                              <p:par>
                                <p:cTn id="98" presetID="26" presetClass="emph" presetSubtype="0" fill="hold" nodeType="clickEffect">
                                  <p:stCondLst>
                                    <p:cond delay="0"/>
                                  </p:stCondLst>
                                  <p:childTnLst>
                                    <p:animEffect transition="out" filter="fade">
                                      <p:cBhvr>
                                        <p:cTn id="99" dur="500" tmFilter="0, 0; .2, .5; .8, .5; 1, 0"/>
                                        <p:tgtEl>
                                          <p:spTgt spid="31756"/>
                                        </p:tgtEl>
                                      </p:cBhvr>
                                    </p:animEffect>
                                    <p:animScale>
                                      <p:cBhvr>
                                        <p:cTn id="100" dur="250" autoRev="1" fill="hold"/>
                                        <p:tgtEl>
                                          <p:spTgt spid="31756"/>
                                        </p:tgtEl>
                                      </p:cBhvr>
                                      <p:by x="105000" y="105000"/>
                                    </p:animScale>
                                  </p:childTnLst>
                                </p:cTn>
                              </p:par>
                              <p:par>
                                <p:cTn id="101" presetID="26" presetClass="emph" presetSubtype="0" fill="hold" nodeType="withEffect">
                                  <p:stCondLst>
                                    <p:cond delay="0"/>
                                  </p:stCondLst>
                                  <p:childTnLst>
                                    <p:animEffect transition="out" filter="fade">
                                      <p:cBhvr>
                                        <p:cTn id="102" dur="500" tmFilter="0, 0; .2, .5; .8, .5; 1, 0"/>
                                        <p:tgtEl>
                                          <p:spTgt spid="31759"/>
                                        </p:tgtEl>
                                      </p:cBhvr>
                                    </p:animEffect>
                                    <p:animScale>
                                      <p:cBhvr>
                                        <p:cTn id="103" dur="250" autoRev="1" fill="hold"/>
                                        <p:tgtEl>
                                          <p:spTgt spid="31759"/>
                                        </p:tgtEl>
                                      </p:cBhvr>
                                      <p:by x="105000" y="105000"/>
                                    </p:animScale>
                                  </p:childTnLst>
                                </p:cTn>
                              </p:par>
                              <p:par>
                                <p:cTn id="104" presetID="26" presetClass="emph" presetSubtype="0" fill="hold" nodeType="withEffect">
                                  <p:stCondLst>
                                    <p:cond delay="0"/>
                                  </p:stCondLst>
                                  <p:childTnLst>
                                    <p:animEffect transition="out" filter="fade">
                                      <p:cBhvr>
                                        <p:cTn id="105" dur="500" tmFilter="0, 0; .2, .5; .8, .5; 1, 0"/>
                                        <p:tgtEl>
                                          <p:spTgt spid="31760"/>
                                        </p:tgtEl>
                                      </p:cBhvr>
                                    </p:animEffect>
                                    <p:animScale>
                                      <p:cBhvr>
                                        <p:cTn id="106" dur="250" autoRev="1" fill="hold"/>
                                        <p:tgtEl>
                                          <p:spTgt spid="31760"/>
                                        </p:tgtEl>
                                      </p:cBhvr>
                                      <p:by x="105000" y="105000"/>
                                    </p:animScale>
                                  </p:childTnLst>
                                </p:cTn>
                              </p:par>
                              <p:par>
                                <p:cTn id="107" presetID="26" presetClass="emph" presetSubtype="0" fill="hold" nodeType="withEffect">
                                  <p:stCondLst>
                                    <p:cond delay="0"/>
                                  </p:stCondLst>
                                  <p:childTnLst>
                                    <p:animEffect transition="out" filter="fade">
                                      <p:cBhvr>
                                        <p:cTn id="108" dur="500" tmFilter="0, 0; .2, .5; .8, .5; 1, 0"/>
                                        <p:tgtEl>
                                          <p:spTgt spid="31765"/>
                                        </p:tgtEl>
                                      </p:cBhvr>
                                    </p:animEffect>
                                    <p:animScale>
                                      <p:cBhvr>
                                        <p:cTn id="109" dur="250" autoRev="1" fill="hold"/>
                                        <p:tgtEl>
                                          <p:spTgt spid="31765"/>
                                        </p:tgtEl>
                                      </p:cBhvr>
                                      <p:by x="105000" y="105000"/>
                                    </p:animScale>
                                  </p:childTnLst>
                                </p:cTn>
                              </p:par>
                              <p:par>
                                <p:cTn id="110" presetID="26" presetClass="emph" presetSubtype="0" fill="hold" nodeType="withEffect">
                                  <p:stCondLst>
                                    <p:cond delay="0"/>
                                  </p:stCondLst>
                                  <p:childTnLst>
                                    <p:animEffect transition="out" filter="fade">
                                      <p:cBhvr>
                                        <p:cTn id="111" dur="500" tmFilter="0, 0; .2, .5; .8, .5; 1, 0"/>
                                        <p:tgtEl>
                                          <p:spTgt spid="31764"/>
                                        </p:tgtEl>
                                      </p:cBhvr>
                                    </p:animEffect>
                                    <p:animScale>
                                      <p:cBhvr>
                                        <p:cTn id="112" dur="250" autoRev="1" fill="hold"/>
                                        <p:tgtEl>
                                          <p:spTgt spid="31764"/>
                                        </p:tgtEl>
                                      </p:cBhvr>
                                      <p:by x="105000" y="105000"/>
                                    </p:animScale>
                                  </p:childTnLst>
                                </p:cTn>
                              </p:par>
                            </p:childTnLst>
                          </p:cTn>
                        </p:par>
                      </p:childTnLst>
                    </p:cTn>
                  </p:par>
                  <p:par>
                    <p:cTn id="113" fill="hold" nodeType="clickPar">
                      <p:stCondLst>
                        <p:cond delay="indefinite"/>
                      </p:stCondLst>
                      <p:childTnLst>
                        <p:par>
                          <p:cTn id="114" fill="hold" nodeType="withGroup">
                            <p:stCondLst>
                              <p:cond delay="0"/>
                            </p:stCondLst>
                            <p:childTnLst>
                              <p:par>
                                <p:cTn id="115" presetID="26" presetClass="emph" presetSubtype="0" fill="hold" nodeType="clickEffect">
                                  <p:stCondLst>
                                    <p:cond delay="0"/>
                                  </p:stCondLst>
                                  <p:childTnLst>
                                    <p:animEffect transition="out" filter="fade">
                                      <p:cBhvr>
                                        <p:cTn id="116" dur="500" tmFilter="0, 0; .2, .5; .8, .5; 1, 0"/>
                                        <p:tgtEl>
                                          <p:spTgt spid="31756"/>
                                        </p:tgtEl>
                                      </p:cBhvr>
                                    </p:animEffect>
                                    <p:animScale>
                                      <p:cBhvr>
                                        <p:cTn id="117" dur="250" autoRev="1" fill="hold"/>
                                        <p:tgtEl>
                                          <p:spTgt spid="31756"/>
                                        </p:tgtEl>
                                      </p:cBhvr>
                                      <p:by x="105000" y="105000"/>
                                    </p:animScale>
                                  </p:childTnLst>
                                </p:cTn>
                              </p:par>
                              <p:par>
                                <p:cTn id="118" presetID="26" presetClass="emph" presetSubtype="0" fill="hold" nodeType="withEffect">
                                  <p:stCondLst>
                                    <p:cond delay="0"/>
                                  </p:stCondLst>
                                  <p:childTnLst>
                                    <p:animEffect transition="out" filter="fade">
                                      <p:cBhvr>
                                        <p:cTn id="119" dur="500" tmFilter="0, 0; .2, .5; .8, .5; 1, 0"/>
                                        <p:tgtEl>
                                          <p:spTgt spid="31759"/>
                                        </p:tgtEl>
                                      </p:cBhvr>
                                    </p:animEffect>
                                    <p:animScale>
                                      <p:cBhvr>
                                        <p:cTn id="120" dur="250" autoRev="1" fill="hold"/>
                                        <p:tgtEl>
                                          <p:spTgt spid="31759"/>
                                        </p:tgtEl>
                                      </p:cBhvr>
                                      <p:by x="105000" y="105000"/>
                                    </p:animScale>
                                  </p:childTnLst>
                                </p:cTn>
                              </p:par>
                              <p:par>
                                <p:cTn id="121" presetID="26" presetClass="emph" presetSubtype="0" fill="hold" nodeType="withEffect">
                                  <p:stCondLst>
                                    <p:cond delay="0"/>
                                  </p:stCondLst>
                                  <p:childTnLst>
                                    <p:animEffect transition="out" filter="fade">
                                      <p:cBhvr>
                                        <p:cTn id="122" dur="500" tmFilter="0, 0; .2, .5; .8, .5; 1, 0"/>
                                        <p:tgtEl>
                                          <p:spTgt spid="31760"/>
                                        </p:tgtEl>
                                      </p:cBhvr>
                                    </p:animEffect>
                                    <p:animScale>
                                      <p:cBhvr>
                                        <p:cTn id="123" dur="250" autoRev="1" fill="hold"/>
                                        <p:tgtEl>
                                          <p:spTgt spid="31760"/>
                                        </p:tgtEl>
                                      </p:cBhvr>
                                      <p:by x="105000" y="105000"/>
                                    </p:animScale>
                                  </p:childTnLst>
                                </p:cTn>
                              </p:par>
                              <p:par>
                                <p:cTn id="124" presetID="26" presetClass="emph" presetSubtype="0" fill="hold" nodeType="withEffect">
                                  <p:stCondLst>
                                    <p:cond delay="0"/>
                                  </p:stCondLst>
                                  <p:childTnLst>
                                    <p:animEffect transition="out" filter="fade">
                                      <p:cBhvr>
                                        <p:cTn id="125" dur="500" tmFilter="0, 0; .2, .5; .8, .5; 1, 0"/>
                                        <p:tgtEl>
                                          <p:spTgt spid="31765"/>
                                        </p:tgtEl>
                                      </p:cBhvr>
                                    </p:animEffect>
                                    <p:animScale>
                                      <p:cBhvr>
                                        <p:cTn id="126" dur="250" autoRev="1" fill="hold"/>
                                        <p:tgtEl>
                                          <p:spTgt spid="31765"/>
                                        </p:tgtEl>
                                      </p:cBhvr>
                                      <p:by x="105000" y="105000"/>
                                    </p:animScale>
                                  </p:childTnLst>
                                </p:cTn>
                              </p:par>
                              <p:par>
                                <p:cTn id="127" presetID="26" presetClass="emph" presetSubtype="0" fill="hold" nodeType="withEffect">
                                  <p:stCondLst>
                                    <p:cond delay="0"/>
                                  </p:stCondLst>
                                  <p:childTnLst>
                                    <p:animEffect transition="out" filter="fade">
                                      <p:cBhvr>
                                        <p:cTn id="128" dur="500" tmFilter="0, 0; .2, .5; .8, .5; 1, 0"/>
                                        <p:tgtEl>
                                          <p:spTgt spid="31764"/>
                                        </p:tgtEl>
                                      </p:cBhvr>
                                    </p:animEffect>
                                    <p:animScale>
                                      <p:cBhvr>
                                        <p:cTn id="129" dur="250" autoRev="1" fill="hold"/>
                                        <p:tgtEl>
                                          <p:spTgt spid="31764"/>
                                        </p:tgtEl>
                                      </p:cBhvr>
                                      <p:by x="105000" y="105000"/>
                                    </p:animScale>
                                  </p:childTnLst>
                                </p:cTn>
                              </p:par>
                            </p:childTnLst>
                          </p:cTn>
                        </p:par>
                      </p:childTnLst>
                    </p:cTn>
                  </p:par>
                  <p:par>
                    <p:cTn id="130" fill="hold" nodeType="clickPar">
                      <p:stCondLst>
                        <p:cond delay="indefinite"/>
                      </p:stCondLst>
                      <p:childTnLst>
                        <p:par>
                          <p:cTn id="131" fill="hold" nodeType="withGroup">
                            <p:stCondLst>
                              <p:cond delay="0"/>
                            </p:stCondLst>
                            <p:childTnLst>
                              <p:par>
                                <p:cTn id="132" presetID="9" presetClass="exit" presetSubtype="0" fill="hold" nodeType="clickEffect">
                                  <p:stCondLst>
                                    <p:cond delay="0"/>
                                  </p:stCondLst>
                                  <p:childTnLst>
                                    <p:animEffect transition="out" filter="dissolve">
                                      <p:cBhvr>
                                        <p:cTn id="133" dur="500"/>
                                        <p:tgtEl>
                                          <p:spTgt spid="31765"/>
                                        </p:tgtEl>
                                      </p:cBhvr>
                                    </p:animEffect>
                                    <p:set>
                                      <p:cBhvr>
                                        <p:cTn id="134" dur="1" fill="hold">
                                          <p:stCondLst>
                                            <p:cond delay="499"/>
                                          </p:stCondLst>
                                        </p:cTn>
                                        <p:tgtEl>
                                          <p:spTgt spid="31765"/>
                                        </p:tgtEl>
                                        <p:attrNameLst>
                                          <p:attrName>style.visibility</p:attrName>
                                        </p:attrNameLst>
                                      </p:cBhvr>
                                      <p:to>
                                        <p:strVal val="hidden"/>
                                      </p:to>
                                    </p:set>
                                  </p:childTnLst>
                                </p:cTn>
                              </p:par>
                              <p:par>
                                <p:cTn id="135" presetID="9" presetClass="exit" presetSubtype="0" fill="hold" nodeType="withEffect">
                                  <p:stCondLst>
                                    <p:cond delay="0"/>
                                  </p:stCondLst>
                                  <p:childTnLst>
                                    <p:animEffect transition="out" filter="dissolve">
                                      <p:cBhvr>
                                        <p:cTn id="136" dur="500"/>
                                        <p:tgtEl>
                                          <p:spTgt spid="31756"/>
                                        </p:tgtEl>
                                      </p:cBhvr>
                                    </p:animEffect>
                                    <p:set>
                                      <p:cBhvr>
                                        <p:cTn id="137" dur="1" fill="hold">
                                          <p:stCondLst>
                                            <p:cond delay="499"/>
                                          </p:stCondLst>
                                        </p:cTn>
                                        <p:tgtEl>
                                          <p:spTgt spid="31756"/>
                                        </p:tgtEl>
                                        <p:attrNameLst>
                                          <p:attrName>style.visibility</p:attrName>
                                        </p:attrNameLst>
                                      </p:cBhvr>
                                      <p:to>
                                        <p:strVal val="hidden"/>
                                      </p:to>
                                    </p:set>
                                  </p:childTnLst>
                                </p:cTn>
                              </p:par>
                              <p:par>
                                <p:cTn id="138" presetID="9" presetClass="exit" presetSubtype="0" fill="hold" nodeType="withEffect">
                                  <p:stCondLst>
                                    <p:cond delay="0"/>
                                  </p:stCondLst>
                                  <p:childTnLst>
                                    <p:animEffect transition="out" filter="dissolve">
                                      <p:cBhvr>
                                        <p:cTn id="139" dur="500"/>
                                        <p:tgtEl>
                                          <p:spTgt spid="31759"/>
                                        </p:tgtEl>
                                      </p:cBhvr>
                                    </p:animEffect>
                                    <p:set>
                                      <p:cBhvr>
                                        <p:cTn id="140" dur="1" fill="hold">
                                          <p:stCondLst>
                                            <p:cond delay="499"/>
                                          </p:stCondLst>
                                        </p:cTn>
                                        <p:tgtEl>
                                          <p:spTgt spid="31759"/>
                                        </p:tgtEl>
                                        <p:attrNameLst>
                                          <p:attrName>style.visibility</p:attrName>
                                        </p:attrNameLst>
                                      </p:cBhvr>
                                      <p:to>
                                        <p:strVal val="hidden"/>
                                      </p:to>
                                    </p:set>
                                  </p:childTnLst>
                                </p:cTn>
                              </p:par>
                              <p:par>
                                <p:cTn id="141" presetID="9" presetClass="exit" presetSubtype="0" fill="hold" nodeType="withEffect">
                                  <p:stCondLst>
                                    <p:cond delay="0"/>
                                  </p:stCondLst>
                                  <p:childTnLst>
                                    <p:animEffect transition="out" filter="dissolve">
                                      <p:cBhvr>
                                        <p:cTn id="142" dur="500"/>
                                        <p:tgtEl>
                                          <p:spTgt spid="31760"/>
                                        </p:tgtEl>
                                      </p:cBhvr>
                                    </p:animEffect>
                                    <p:set>
                                      <p:cBhvr>
                                        <p:cTn id="143" dur="1" fill="hold">
                                          <p:stCondLst>
                                            <p:cond delay="499"/>
                                          </p:stCondLst>
                                        </p:cTn>
                                        <p:tgtEl>
                                          <p:spTgt spid="31760"/>
                                        </p:tgtEl>
                                        <p:attrNameLst>
                                          <p:attrName>style.visibility</p:attrName>
                                        </p:attrNameLst>
                                      </p:cBhvr>
                                      <p:to>
                                        <p:strVal val="hidden"/>
                                      </p:to>
                                    </p:set>
                                  </p:childTnLst>
                                </p:cTn>
                              </p:par>
                              <p:par>
                                <p:cTn id="144" presetID="9" presetClass="exit" presetSubtype="0" fill="hold" nodeType="withEffect">
                                  <p:stCondLst>
                                    <p:cond delay="0"/>
                                  </p:stCondLst>
                                  <p:childTnLst>
                                    <p:animEffect transition="out" filter="dissolve">
                                      <p:cBhvr>
                                        <p:cTn id="145" dur="500"/>
                                        <p:tgtEl>
                                          <p:spTgt spid="31764"/>
                                        </p:tgtEl>
                                      </p:cBhvr>
                                    </p:animEffect>
                                    <p:set>
                                      <p:cBhvr>
                                        <p:cTn id="146" dur="1" fill="hold">
                                          <p:stCondLst>
                                            <p:cond delay="499"/>
                                          </p:stCondLst>
                                        </p:cTn>
                                        <p:tgtEl>
                                          <p:spTgt spid="31764"/>
                                        </p:tgtEl>
                                        <p:attrNameLst>
                                          <p:attrName>style.visibility</p:attrName>
                                        </p:attrNameLst>
                                      </p:cBhvr>
                                      <p:to>
                                        <p:strVal val="hidden"/>
                                      </p:to>
                                    </p:set>
                                  </p:childTnLst>
                                </p:cTn>
                              </p:par>
                            </p:childTnLst>
                          </p:cTn>
                        </p:par>
                      </p:childTnLst>
                    </p:cTn>
                  </p:par>
                  <p:par>
                    <p:cTn id="147" fill="hold" nodeType="clickPar">
                      <p:stCondLst>
                        <p:cond delay="indefinite"/>
                      </p:stCondLst>
                      <p:childTnLst>
                        <p:par>
                          <p:cTn id="148" fill="hold" nodeType="withGroup">
                            <p:stCondLst>
                              <p:cond delay="0"/>
                            </p:stCondLst>
                            <p:childTnLst>
                              <p:par>
                                <p:cTn id="149" presetID="17" presetClass="entr" presetSubtype="8" fill="hold" nodeType="clickEffect">
                                  <p:stCondLst>
                                    <p:cond delay="0"/>
                                  </p:stCondLst>
                                  <p:childTnLst>
                                    <p:set>
                                      <p:cBhvr>
                                        <p:cTn id="150" dur="1" fill="hold">
                                          <p:stCondLst>
                                            <p:cond delay="0"/>
                                          </p:stCondLst>
                                        </p:cTn>
                                        <p:tgtEl>
                                          <p:spTgt spid="31775"/>
                                        </p:tgtEl>
                                        <p:attrNameLst>
                                          <p:attrName>style.visibility</p:attrName>
                                        </p:attrNameLst>
                                      </p:cBhvr>
                                      <p:to>
                                        <p:strVal val="visible"/>
                                      </p:to>
                                    </p:set>
                                    <p:anim calcmode="lin" valueType="num">
                                      <p:cBhvr>
                                        <p:cTn id="151" dur="500" fill="hold"/>
                                        <p:tgtEl>
                                          <p:spTgt spid="31775"/>
                                        </p:tgtEl>
                                        <p:attrNameLst>
                                          <p:attrName>ppt_x</p:attrName>
                                        </p:attrNameLst>
                                      </p:cBhvr>
                                      <p:tavLst>
                                        <p:tav tm="0">
                                          <p:val>
                                            <p:strVal val="#ppt_x-#ppt_w/2"/>
                                          </p:val>
                                        </p:tav>
                                        <p:tav tm="100000">
                                          <p:val>
                                            <p:strVal val="#ppt_x"/>
                                          </p:val>
                                        </p:tav>
                                      </p:tavLst>
                                    </p:anim>
                                    <p:anim calcmode="lin" valueType="num">
                                      <p:cBhvr>
                                        <p:cTn id="152" dur="500" fill="hold"/>
                                        <p:tgtEl>
                                          <p:spTgt spid="31775"/>
                                        </p:tgtEl>
                                        <p:attrNameLst>
                                          <p:attrName>ppt_y</p:attrName>
                                        </p:attrNameLst>
                                      </p:cBhvr>
                                      <p:tavLst>
                                        <p:tav tm="0">
                                          <p:val>
                                            <p:strVal val="#ppt_y"/>
                                          </p:val>
                                        </p:tav>
                                        <p:tav tm="100000">
                                          <p:val>
                                            <p:strVal val="#ppt_y"/>
                                          </p:val>
                                        </p:tav>
                                      </p:tavLst>
                                    </p:anim>
                                    <p:anim calcmode="lin" valueType="num">
                                      <p:cBhvr>
                                        <p:cTn id="153" dur="500" fill="hold"/>
                                        <p:tgtEl>
                                          <p:spTgt spid="31775"/>
                                        </p:tgtEl>
                                        <p:attrNameLst>
                                          <p:attrName>ppt_w</p:attrName>
                                        </p:attrNameLst>
                                      </p:cBhvr>
                                      <p:tavLst>
                                        <p:tav tm="0">
                                          <p:val>
                                            <p:fltVal val="0"/>
                                          </p:val>
                                        </p:tav>
                                        <p:tav tm="100000">
                                          <p:val>
                                            <p:strVal val="#ppt_w"/>
                                          </p:val>
                                        </p:tav>
                                      </p:tavLst>
                                    </p:anim>
                                    <p:anim calcmode="lin" valueType="num">
                                      <p:cBhvr>
                                        <p:cTn id="154" dur="500" fill="hold"/>
                                        <p:tgtEl>
                                          <p:spTgt spid="31775"/>
                                        </p:tgtEl>
                                        <p:attrNameLst>
                                          <p:attrName>ppt_h</p:attrName>
                                        </p:attrNameLst>
                                      </p:cBhvr>
                                      <p:tavLst>
                                        <p:tav tm="0">
                                          <p:val>
                                            <p:strVal val="#ppt_h"/>
                                          </p:val>
                                        </p:tav>
                                        <p:tav tm="100000">
                                          <p:val>
                                            <p:strVal val="#ppt_h"/>
                                          </p:val>
                                        </p:tav>
                                      </p:tavLst>
                                    </p:anim>
                                  </p:childTnLst>
                                </p:cTn>
                              </p:par>
                            </p:childTnLst>
                          </p:cTn>
                        </p:par>
                      </p:childTnLst>
                    </p:cTn>
                  </p:par>
                  <p:par>
                    <p:cTn id="155" fill="hold" nodeType="clickPar">
                      <p:stCondLst>
                        <p:cond delay="indefinite"/>
                      </p:stCondLst>
                      <p:childTnLst>
                        <p:par>
                          <p:cTn id="156" fill="hold" nodeType="withGroup">
                            <p:stCondLst>
                              <p:cond delay="0"/>
                            </p:stCondLst>
                            <p:childTnLst>
                              <p:par>
                                <p:cTn id="157" presetID="49" presetClass="entr" presetSubtype="0" decel="100000" fill="hold" grpId="0" nodeType="clickEffect">
                                  <p:stCondLst>
                                    <p:cond delay="0"/>
                                  </p:stCondLst>
                                  <p:childTnLst>
                                    <p:set>
                                      <p:cBhvr>
                                        <p:cTn id="158" dur="1" fill="hold">
                                          <p:stCondLst>
                                            <p:cond delay="0"/>
                                          </p:stCondLst>
                                        </p:cTn>
                                        <p:tgtEl>
                                          <p:spTgt spid="31768"/>
                                        </p:tgtEl>
                                        <p:attrNameLst>
                                          <p:attrName>style.visibility</p:attrName>
                                        </p:attrNameLst>
                                      </p:cBhvr>
                                      <p:to>
                                        <p:strVal val="visible"/>
                                      </p:to>
                                    </p:set>
                                    <p:anim calcmode="lin" valueType="num">
                                      <p:cBhvr>
                                        <p:cTn id="159" dur="500" fill="hold"/>
                                        <p:tgtEl>
                                          <p:spTgt spid="31768"/>
                                        </p:tgtEl>
                                        <p:attrNameLst>
                                          <p:attrName>ppt_w</p:attrName>
                                        </p:attrNameLst>
                                      </p:cBhvr>
                                      <p:tavLst>
                                        <p:tav tm="0">
                                          <p:val>
                                            <p:fltVal val="0"/>
                                          </p:val>
                                        </p:tav>
                                        <p:tav tm="100000">
                                          <p:val>
                                            <p:strVal val="#ppt_w"/>
                                          </p:val>
                                        </p:tav>
                                      </p:tavLst>
                                    </p:anim>
                                    <p:anim calcmode="lin" valueType="num">
                                      <p:cBhvr>
                                        <p:cTn id="160" dur="500" fill="hold"/>
                                        <p:tgtEl>
                                          <p:spTgt spid="31768"/>
                                        </p:tgtEl>
                                        <p:attrNameLst>
                                          <p:attrName>ppt_h</p:attrName>
                                        </p:attrNameLst>
                                      </p:cBhvr>
                                      <p:tavLst>
                                        <p:tav tm="0">
                                          <p:val>
                                            <p:fltVal val="0"/>
                                          </p:val>
                                        </p:tav>
                                        <p:tav tm="100000">
                                          <p:val>
                                            <p:strVal val="#ppt_h"/>
                                          </p:val>
                                        </p:tav>
                                      </p:tavLst>
                                    </p:anim>
                                    <p:anim calcmode="lin" valueType="num">
                                      <p:cBhvr>
                                        <p:cTn id="161" dur="500" fill="hold"/>
                                        <p:tgtEl>
                                          <p:spTgt spid="31768"/>
                                        </p:tgtEl>
                                        <p:attrNameLst>
                                          <p:attrName>style.rotation</p:attrName>
                                        </p:attrNameLst>
                                      </p:cBhvr>
                                      <p:tavLst>
                                        <p:tav tm="0">
                                          <p:val>
                                            <p:fltVal val="360"/>
                                          </p:val>
                                        </p:tav>
                                        <p:tav tm="100000">
                                          <p:val>
                                            <p:fltVal val="0"/>
                                          </p:val>
                                        </p:tav>
                                      </p:tavLst>
                                    </p:anim>
                                    <p:animEffect transition="in" filter="fade">
                                      <p:cBhvr>
                                        <p:cTn id="162" dur="500"/>
                                        <p:tgtEl>
                                          <p:spTgt spid="31768"/>
                                        </p:tgtEl>
                                      </p:cBhvr>
                                    </p:animEffect>
                                  </p:childTnLst>
                                </p:cTn>
                              </p:par>
                              <p:par>
                                <p:cTn id="163" presetID="49" presetClass="entr" presetSubtype="0" decel="100000" fill="hold" nodeType="withEffect">
                                  <p:stCondLst>
                                    <p:cond delay="0"/>
                                  </p:stCondLst>
                                  <p:childTnLst>
                                    <p:set>
                                      <p:cBhvr>
                                        <p:cTn id="164" dur="1" fill="hold">
                                          <p:stCondLst>
                                            <p:cond delay="0"/>
                                          </p:stCondLst>
                                        </p:cTn>
                                        <p:tgtEl>
                                          <p:spTgt spid="2"/>
                                        </p:tgtEl>
                                        <p:attrNameLst>
                                          <p:attrName>style.visibility</p:attrName>
                                        </p:attrNameLst>
                                      </p:cBhvr>
                                      <p:to>
                                        <p:strVal val="visible"/>
                                      </p:to>
                                    </p:set>
                                    <p:anim calcmode="lin" valueType="num">
                                      <p:cBhvr>
                                        <p:cTn id="165" dur="500" fill="hold"/>
                                        <p:tgtEl>
                                          <p:spTgt spid="2"/>
                                        </p:tgtEl>
                                        <p:attrNameLst>
                                          <p:attrName>ppt_w</p:attrName>
                                        </p:attrNameLst>
                                      </p:cBhvr>
                                      <p:tavLst>
                                        <p:tav tm="0">
                                          <p:val>
                                            <p:fltVal val="0"/>
                                          </p:val>
                                        </p:tav>
                                        <p:tav tm="100000">
                                          <p:val>
                                            <p:strVal val="#ppt_w"/>
                                          </p:val>
                                        </p:tav>
                                      </p:tavLst>
                                    </p:anim>
                                    <p:anim calcmode="lin" valueType="num">
                                      <p:cBhvr>
                                        <p:cTn id="166" dur="500" fill="hold"/>
                                        <p:tgtEl>
                                          <p:spTgt spid="2"/>
                                        </p:tgtEl>
                                        <p:attrNameLst>
                                          <p:attrName>ppt_h</p:attrName>
                                        </p:attrNameLst>
                                      </p:cBhvr>
                                      <p:tavLst>
                                        <p:tav tm="0">
                                          <p:val>
                                            <p:fltVal val="0"/>
                                          </p:val>
                                        </p:tav>
                                        <p:tav tm="100000">
                                          <p:val>
                                            <p:strVal val="#ppt_h"/>
                                          </p:val>
                                        </p:tav>
                                      </p:tavLst>
                                    </p:anim>
                                    <p:anim calcmode="lin" valueType="num">
                                      <p:cBhvr>
                                        <p:cTn id="167" dur="500" fill="hold"/>
                                        <p:tgtEl>
                                          <p:spTgt spid="2"/>
                                        </p:tgtEl>
                                        <p:attrNameLst>
                                          <p:attrName>style.rotation</p:attrName>
                                        </p:attrNameLst>
                                      </p:cBhvr>
                                      <p:tavLst>
                                        <p:tav tm="0">
                                          <p:val>
                                            <p:fltVal val="360"/>
                                          </p:val>
                                        </p:tav>
                                        <p:tav tm="100000">
                                          <p:val>
                                            <p:fltVal val="0"/>
                                          </p:val>
                                        </p:tav>
                                      </p:tavLst>
                                    </p:anim>
                                    <p:animEffect transition="in" filter="fade">
                                      <p:cBhvr>
                                        <p:cTn id="16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8" grpId="0" animBg="1"/>
      <p:bldP spid="31749" grpId="0" animBg="1"/>
      <p:bldP spid="31750" grpId="0" animBg="1"/>
      <p:bldP spid="31751" grpId="0" animBg="1"/>
      <p:bldP spid="31752" grpId="0" animBg="1"/>
      <p:bldP spid="31753" grpId="0" animBg="1"/>
      <p:bldP spid="31754" grpId="0" animBg="1"/>
      <p:bldP spid="31757" grpId="0" animBg="1"/>
      <p:bldP spid="31758" grpId="0"/>
      <p:bldP spid="31766" grpId="0"/>
      <p:bldP spid="31767" grpId="0"/>
      <p:bldP spid="3176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Number Placeholder 5">
            <a:extLst>
              <a:ext uri="{FF2B5EF4-FFF2-40B4-BE49-F238E27FC236}">
                <a16:creationId xmlns:a16="http://schemas.microsoft.com/office/drawing/2014/main" id="{969E4B7E-8E2A-4E5E-8099-A82D381ECB3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B26E6389-83D9-41BC-AFBE-B85C3A6748A8}" type="slidenum">
              <a:rPr lang="en-US" altLang="LID4096" smtClean="0"/>
              <a:pPr/>
              <a:t>12</a:t>
            </a:fld>
            <a:endParaRPr lang="en-US" altLang="LID4096"/>
          </a:p>
        </p:txBody>
      </p:sp>
      <p:sp>
        <p:nvSpPr>
          <p:cNvPr id="2" name="Rectangle 2">
            <a:extLst>
              <a:ext uri="{FF2B5EF4-FFF2-40B4-BE49-F238E27FC236}">
                <a16:creationId xmlns:a16="http://schemas.microsoft.com/office/drawing/2014/main" id="{C8ED2B90-F5A2-4A0C-B39A-5372F518CF5F}"/>
              </a:ext>
            </a:extLst>
          </p:cNvPr>
          <p:cNvSpPr>
            <a:spLocks noGrp="1" noChangeArrowheads="1"/>
          </p:cNvSpPr>
          <p:nvPr>
            <p:ph type="title"/>
          </p:nvPr>
        </p:nvSpPr>
        <p:spPr/>
        <p:txBody>
          <a:bodyPr/>
          <a:lstStyle/>
          <a:p>
            <a:pPr eaLnBrk="1" fontAlgn="auto" hangingPunct="1">
              <a:spcAft>
                <a:spcPts val="0"/>
              </a:spcAft>
              <a:defRPr/>
            </a:pPr>
            <a:r>
              <a:rPr lang="mk-MK" sz="3200" dirty="0">
                <a:solidFill>
                  <a:srgbClr val="0070C0"/>
                </a:solidFill>
                <a:latin typeface="MAC C Times" pitchFamily="18" charset="0"/>
              </a:rPr>
              <a:t>Атенуација на сноп од Х-фотони</a:t>
            </a:r>
            <a:endParaRPr lang="en-US" sz="3200" dirty="0">
              <a:solidFill>
                <a:srgbClr val="0070C0"/>
              </a:solidFill>
              <a:latin typeface="MAC C Times" pitchFamily="18" charset="0"/>
            </a:endParaRPr>
          </a:p>
        </p:txBody>
      </p:sp>
      <p:sp>
        <p:nvSpPr>
          <p:cNvPr id="25618" name="Line 18">
            <a:extLst>
              <a:ext uri="{FF2B5EF4-FFF2-40B4-BE49-F238E27FC236}">
                <a16:creationId xmlns:a16="http://schemas.microsoft.com/office/drawing/2014/main" id="{7378C6E8-39AF-4543-9B9F-2A5F1F6AC309}"/>
              </a:ext>
            </a:extLst>
          </p:cNvPr>
          <p:cNvSpPr>
            <a:spLocks noChangeShapeType="1"/>
          </p:cNvSpPr>
          <p:nvPr/>
        </p:nvSpPr>
        <p:spPr bwMode="auto">
          <a:xfrm>
            <a:off x="1524000" y="1714500"/>
            <a:ext cx="0" cy="4191000"/>
          </a:xfrm>
          <a:prstGeom prst="line">
            <a:avLst/>
          </a:prstGeom>
          <a:noFill/>
          <a:ln w="38100">
            <a:solidFill>
              <a:srgbClr val="FFCC66"/>
            </a:solidFill>
            <a:round/>
            <a:headEnd/>
            <a:tailEnd/>
          </a:ln>
          <a:extLst>
            <a:ext uri="{909E8E84-426E-40DD-AFC4-6F175D3DCCD1}">
              <a14:hiddenFill xmlns:a14="http://schemas.microsoft.com/office/drawing/2010/main">
                <a:noFill/>
              </a14:hiddenFill>
            </a:ext>
          </a:extLst>
        </p:spPr>
        <p:txBody>
          <a:bodyPr wrap="none" anchor="ctr"/>
          <a:lstStyle/>
          <a:p>
            <a:endParaRPr lang="LID4096"/>
          </a:p>
        </p:txBody>
      </p:sp>
      <p:sp>
        <p:nvSpPr>
          <p:cNvPr id="25617" name="Line 17">
            <a:extLst>
              <a:ext uri="{FF2B5EF4-FFF2-40B4-BE49-F238E27FC236}">
                <a16:creationId xmlns:a16="http://schemas.microsoft.com/office/drawing/2014/main" id="{A093685F-3DA5-496B-88D8-371DC257C8F7}"/>
              </a:ext>
            </a:extLst>
          </p:cNvPr>
          <p:cNvSpPr>
            <a:spLocks noChangeShapeType="1"/>
          </p:cNvSpPr>
          <p:nvPr/>
        </p:nvSpPr>
        <p:spPr bwMode="auto">
          <a:xfrm>
            <a:off x="1524000" y="5905500"/>
            <a:ext cx="6096000" cy="0"/>
          </a:xfrm>
          <a:prstGeom prst="line">
            <a:avLst/>
          </a:prstGeom>
          <a:noFill/>
          <a:ln w="38100">
            <a:solidFill>
              <a:srgbClr val="FFCC66"/>
            </a:solidFill>
            <a:round/>
            <a:headEnd/>
            <a:tailEnd/>
          </a:ln>
          <a:extLst>
            <a:ext uri="{909E8E84-426E-40DD-AFC4-6F175D3DCCD1}">
              <a14:hiddenFill xmlns:a14="http://schemas.microsoft.com/office/drawing/2010/main">
                <a:noFill/>
              </a14:hiddenFill>
            </a:ext>
          </a:extLst>
        </p:spPr>
        <p:txBody>
          <a:bodyPr wrap="none" anchor="ctr"/>
          <a:lstStyle/>
          <a:p>
            <a:endParaRPr lang="LID4096"/>
          </a:p>
        </p:txBody>
      </p:sp>
      <p:sp>
        <p:nvSpPr>
          <p:cNvPr id="25616" name="Text Box 16">
            <a:extLst>
              <a:ext uri="{FF2B5EF4-FFF2-40B4-BE49-F238E27FC236}">
                <a16:creationId xmlns:a16="http://schemas.microsoft.com/office/drawing/2014/main" id="{DFB3D2BD-EFE6-46CF-BCE0-9086490B5C88}"/>
              </a:ext>
            </a:extLst>
          </p:cNvPr>
          <p:cNvSpPr txBox="1">
            <a:spLocks noChangeArrowheads="1"/>
          </p:cNvSpPr>
          <p:nvPr/>
        </p:nvSpPr>
        <p:spPr bwMode="auto">
          <a:xfrm>
            <a:off x="2244725" y="5973763"/>
            <a:ext cx="4648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2400" b="1">
                <a:solidFill>
                  <a:srgbClr val="000000"/>
                </a:solidFill>
                <a:latin typeface="Arial" panose="020B0604020202020204" pitchFamily="34" charset="0"/>
                <a:cs typeface="Times New Roman" panose="02020603050405020304" pitchFamily="18" charset="0"/>
              </a:rPr>
              <a:t>d – </a:t>
            </a:r>
            <a:r>
              <a:rPr lang="mk-MK" altLang="LID4096" sz="2400" b="1">
                <a:solidFill>
                  <a:srgbClr val="000000"/>
                </a:solidFill>
                <a:latin typeface="MAC C Times" pitchFamily="18" charset="0"/>
                <a:cs typeface="Times New Roman" panose="02020603050405020304" pitchFamily="18" charset="0"/>
              </a:rPr>
              <a:t>дебелина на материјалот</a:t>
            </a:r>
            <a:endParaRPr lang="en-US" altLang="LID4096">
              <a:solidFill>
                <a:srgbClr val="000000"/>
              </a:solidFill>
            </a:endParaRPr>
          </a:p>
        </p:txBody>
      </p:sp>
      <p:sp>
        <p:nvSpPr>
          <p:cNvPr id="25615" name="Text Box 15">
            <a:extLst>
              <a:ext uri="{FF2B5EF4-FFF2-40B4-BE49-F238E27FC236}">
                <a16:creationId xmlns:a16="http://schemas.microsoft.com/office/drawing/2014/main" id="{C6E82028-658A-4A63-AF29-0E29A2370B2F}"/>
              </a:ext>
            </a:extLst>
          </p:cNvPr>
          <p:cNvSpPr txBox="1">
            <a:spLocks noChangeArrowheads="1"/>
          </p:cNvSpPr>
          <p:nvPr/>
        </p:nvSpPr>
        <p:spPr bwMode="auto">
          <a:xfrm rot="10800000">
            <a:off x="944563" y="1554163"/>
            <a:ext cx="492125" cy="379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2000" b="1">
                <a:solidFill>
                  <a:srgbClr val="000000"/>
                </a:solidFill>
                <a:cs typeface="Times New Roman" panose="02020603050405020304" pitchFamily="18" charset="0"/>
              </a:rPr>
              <a:t>     </a:t>
            </a:r>
            <a:r>
              <a:rPr lang="mk-MK" altLang="LID4096" sz="2000" b="1">
                <a:solidFill>
                  <a:srgbClr val="000000"/>
                </a:solidFill>
                <a:latin typeface="MAC C Times" pitchFamily="18" charset="0"/>
                <a:cs typeface="Times New Roman" panose="02020603050405020304" pitchFamily="18" charset="0"/>
              </a:rPr>
              <a:t>Релативен интензитет</a:t>
            </a:r>
            <a:endParaRPr lang="en-US" altLang="LID4096">
              <a:solidFill>
                <a:srgbClr val="000000"/>
              </a:solidFill>
              <a:latin typeface="MAC C Times" pitchFamily="18" charset="0"/>
            </a:endParaRPr>
          </a:p>
        </p:txBody>
      </p:sp>
      <p:sp>
        <p:nvSpPr>
          <p:cNvPr id="25608" name="Rectangle 20">
            <a:extLst>
              <a:ext uri="{FF2B5EF4-FFF2-40B4-BE49-F238E27FC236}">
                <a16:creationId xmlns:a16="http://schemas.microsoft.com/office/drawing/2014/main" id="{B4E4BED6-7C93-4852-AADA-72219021F404}"/>
              </a:ext>
            </a:extLst>
          </p:cNvPr>
          <p:cNvSpPr>
            <a:spLocks noChangeArrowheads="1"/>
          </p:cNvSpPr>
          <p:nvPr/>
        </p:nvSpPr>
        <p:spPr bwMode="auto">
          <a:xfrm>
            <a:off x="0" y="1143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25614" name="Text Box 14">
            <a:extLst>
              <a:ext uri="{FF2B5EF4-FFF2-40B4-BE49-F238E27FC236}">
                <a16:creationId xmlns:a16="http://schemas.microsoft.com/office/drawing/2014/main" id="{7330844C-65FE-48A1-8FBF-82BC7693BE29}"/>
              </a:ext>
            </a:extLst>
          </p:cNvPr>
          <p:cNvSpPr txBox="1">
            <a:spLocks noChangeArrowheads="1"/>
          </p:cNvSpPr>
          <p:nvPr/>
        </p:nvSpPr>
        <p:spPr bwMode="auto">
          <a:xfrm>
            <a:off x="5391150" y="1920875"/>
            <a:ext cx="2362200" cy="579438"/>
          </a:xfrm>
          <a:prstGeom prst="rect">
            <a:avLst/>
          </a:prstGeom>
          <a:solidFill>
            <a:schemeClr val="bg2">
              <a:lumMod val="75000"/>
            </a:schemeClr>
          </a:solidFill>
          <a:ln>
            <a:noFill/>
          </a:ln>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defRPr/>
            </a:pPr>
            <a:r>
              <a:rPr lang="en-US" altLang="LID4096" sz="3200" b="1" i="1" dirty="0">
                <a:latin typeface="Arial" panose="020B0604020202020204" pitchFamily="34" charset="0"/>
                <a:cs typeface="Times New Roman" panose="02020603050405020304" pitchFamily="18" charset="0"/>
              </a:rPr>
              <a:t>I  =  </a:t>
            </a:r>
            <a:r>
              <a:rPr lang="en-US" altLang="LID4096" sz="3200" b="1" i="1" dirty="0" err="1">
                <a:latin typeface="Arial" panose="020B0604020202020204" pitchFamily="34" charset="0"/>
                <a:cs typeface="Times New Roman" panose="02020603050405020304" pitchFamily="18" charset="0"/>
              </a:rPr>
              <a:t>I</a:t>
            </a:r>
            <a:r>
              <a:rPr lang="en-US" altLang="LID4096" sz="3200" b="1" i="1" baseline="-25000" dirty="0" err="1">
                <a:latin typeface="Arial" panose="020B0604020202020204" pitchFamily="34" charset="0"/>
                <a:cs typeface="Times New Roman" panose="02020603050405020304" pitchFamily="18" charset="0"/>
              </a:rPr>
              <a:t>o</a:t>
            </a:r>
            <a:r>
              <a:rPr lang="en-US" altLang="LID4096" sz="3200" b="1" i="1" dirty="0" err="1">
                <a:latin typeface="Arial" panose="020B0604020202020204" pitchFamily="34" charset="0"/>
                <a:cs typeface="Times New Roman" panose="02020603050405020304" pitchFamily="18" charset="0"/>
              </a:rPr>
              <a:t>e</a:t>
            </a:r>
            <a:r>
              <a:rPr lang="en-US" altLang="LID4096" sz="3200" b="1" i="1" baseline="30000" dirty="0">
                <a:latin typeface="Arial" panose="020B0604020202020204" pitchFamily="34" charset="0"/>
                <a:cs typeface="Times New Roman" panose="02020603050405020304" pitchFamily="18" charset="0"/>
              </a:rPr>
              <a:t>-</a:t>
            </a:r>
            <a:r>
              <a:rPr lang="en-US" altLang="LID4096" sz="3200" b="1" i="1" baseline="30000" dirty="0">
                <a:latin typeface="Symbol" panose="05050102010706020507" pitchFamily="18" charset="2"/>
                <a:cs typeface="Times New Roman" panose="02020603050405020304" pitchFamily="18" charset="0"/>
              </a:rPr>
              <a:t>m</a:t>
            </a:r>
            <a:r>
              <a:rPr lang="en-US" altLang="LID4096" sz="3200" b="1" i="1" baseline="30000" dirty="0">
                <a:latin typeface="Arial" panose="020B0604020202020204" pitchFamily="34" charset="0"/>
                <a:cs typeface="Times New Roman" panose="02020603050405020304" pitchFamily="18" charset="0"/>
              </a:rPr>
              <a:t>d</a:t>
            </a:r>
            <a:endParaRPr lang="en-US" altLang="LID4096" dirty="0">
              <a:latin typeface="Arial" panose="020B0604020202020204" pitchFamily="34" charset="0"/>
            </a:endParaRPr>
          </a:p>
        </p:txBody>
      </p:sp>
      <p:sp>
        <p:nvSpPr>
          <p:cNvPr id="25613" name="Arc 13">
            <a:extLst>
              <a:ext uri="{FF2B5EF4-FFF2-40B4-BE49-F238E27FC236}">
                <a16:creationId xmlns:a16="http://schemas.microsoft.com/office/drawing/2014/main" id="{3DD25BF6-D991-46E4-AF60-6046C44E429E}"/>
              </a:ext>
            </a:extLst>
          </p:cNvPr>
          <p:cNvSpPr>
            <a:spLocks/>
          </p:cNvSpPr>
          <p:nvPr/>
        </p:nvSpPr>
        <p:spPr bwMode="auto">
          <a:xfrm flipH="1" flipV="1">
            <a:off x="1533525" y="1676400"/>
            <a:ext cx="4941888" cy="4191000"/>
          </a:xfrm>
          <a:custGeom>
            <a:avLst/>
            <a:gdLst>
              <a:gd name="T0" fmla="*/ 0 w 21550"/>
              <a:gd name="T1" fmla="*/ 0 h 21600"/>
              <a:gd name="T2" fmla="*/ 2147483646 w 21550"/>
              <a:gd name="T3" fmla="*/ 2147483646 h 21600"/>
              <a:gd name="T4" fmla="*/ 0 w 21550"/>
              <a:gd name="T5" fmla="*/ 2147483646 h 21600"/>
              <a:gd name="T6" fmla="*/ 0 60000 65536"/>
              <a:gd name="T7" fmla="*/ 0 60000 65536"/>
              <a:gd name="T8" fmla="*/ 0 60000 65536"/>
              <a:gd name="T9" fmla="*/ 0 w 21550"/>
              <a:gd name="T10" fmla="*/ 0 h 21600"/>
              <a:gd name="T11" fmla="*/ 21550 w 21550"/>
              <a:gd name="T12" fmla="*/ 21600 h 21600"/>
            </a:gdLst>
            <a:ahLst/>
            <a:cxnLst>
              <a:cxn ang="T6">
                <a:pos x="T0" y="T1"/>
              </a:cxn>
              <a:cxn ang="T7">
                <a:pos x="T2" y="T3"/>
              </a:cxn>
              <a:cxn ang="T8">
                <a:pos x="T4" y="T5"/>
              </a:cxn>
            </a:cxnLst>
            <a:rect l="T9" t="T10" r="T11" b="T12"/>
            <a:pathLst>
              <a:path w="21550" h="21600" fill="none" extrusionOk="0">
                <a:moveTo>
                  <a:pt x="-1" y="0"/>
                </a:moveTo>
                <a:cubicBezTo>
                  <a:pt x="11360" y="0"/>
                  <a:pt x="20779" y="8799"/>
                  <a:pt x="21550" y="20133"/>
                </a:cubicBezTo>
              </a:path>
              <a:path w="21550" h="21600" stroke="0" extrusionOk="0">
                <a:moveTo>
                  <a:pt x="-1" y="0"/>
                </a:moveTo>
                <a:cubicBezTo>
                  <a:pt x="11360" y="0"/>
                  <a:pt x="20779" y="8799"/>
                  <a:pt x="21550" y="20133"/>
                </a:cubicBezTo>
                <a:lnTo>
                  <a:pt x="0" y="21600"/>
                </a:lnTo>
                <a:lnTo>
                  <a:pt x="-1" y="0"/>
                </a:lnTo>
                <a:close/>
              </a:path>
            </a:pathLst>
          </a:custGeom>
          <a:noFill/>
          <a:ln w="38100">
            <a:solidFill>
              <a:srgbClr val="FF6699"/>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LID4096"/>
          </a:p>
        </p:txBody>
      </p:sp>
      <p:sp>
        <p:nvSpPr>
          <p:cNvPr id="25604" name="Text Box 4">
            <a:extLst>
              <a:ext uri="{FF2B5EF4-FFF2-40B4-BE49-F238E27FC236}">
                <a16:creationId xmlns:a16="http://schemas.microsoft.com/office/drawing/2014/main" id="{9973F0F6-7DB6-45DE-8FCC-45C92920047A}"/>
              </a:ext>
            </a:extLst>
          </p:cNvPr>
          <p:cNvSpPr txBox="1">
            <a:spLocks noChangeArrowheads="1"/>
          </p:cNvSpPr>
          <p:nvPr/>
        </p:nvSpPr>
        <p:spPr bwMode="auto">
          <a:xfrm>
            <a:off x="3200400" y="2606675"/>
            <a:ext cx="4864100" cy="169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r>
              <a:rPr lang="en-US" altLang="LID4096" b="1">
                <a:latin typeface="Arial" panose="020B0604020202020204" pitchFamily="34" charset="0"/>
                <a:cs typeface="Times New Roman" panose="02020603050405020304" pitchFamily="18" charset="0"/>
              </a:rPr>
              <a:t>I = </a:t>
            </a:r>
            <a:r>
              <a:rPr lang="mk-MK" altLang="LID4096" b="1">
                <a:latin typeface="MAC C Times" pitchFamily="18" charset="0"/>
                <a:cs typeface="Times New Roman" panose="02020603050405020304" pitchFamily="18" charset="0"/>
              </a:rPr>
              <a:t>интензитет по минување низ материјалот</a:t>
            </a:r>
            <a:r>
              <a:rPr lang="en-US" altLang="LID4096" b="1">
                <a:latin typeface="Arial" panose="020B0604020202020204" pitchFamily="34" charset="0"/>
                <a:cs typeface="Times New Roman" panose="02020603050405020304" pitchFamily="18" charset="0"/>
              </a:rPr>
              <a:t> </a:t>
            </a:r>
            <a:endParaRPr lang="en-US" altLang="LID4096" sz="2400">
              <a:latin typeface="Times New Roman" panose="02020603050405020304" pitchFamily="18" charset="0"/>
              <a:cs typeface="Times New Roman" panose="02020603050405020304" pitchFamily="18" charset="0"/>
            </a:endParaRPr>
          </a:p>
          <a:p>
            <a:r>
              <a:rPr lang="en-US" altLang="LID4096" sz="2000" b="1">
                <a:latin typeface="Arial" panose="020B0604020202020204" pitchFamily="34" charset="0"/>
                <a:cs typeface="Times New Roman" panose="02020603050405020304" pitchFamily="18" charset="0"/>
              </a:rPr>
              <a:t>I</a:t>
            </a:r>
            <a:r>
              <a:rPr lang="en-US" altLang="LID4096" sz="2000" b="1" baseline="-25000">
                <a:latin typeface="Arial" panose="020B0604020202020204" pitchFamily="34" charset="0"/>
                <a:cs typeface="Times New Roman" panose="02020603050405020304" pitchFamily="18" charset="0"/>
              </a:rPr>
              <a:t>o</a:t>
            </a:r>
            <a:r>
              <a:rPr lang="en-US" altLang="LID4096" b="1">
                <a:latin typeface="Arial" panose="020B0604020202020204" pitchFamily="34" charset="0"/>
                <a:cs typeface="Times New Roman" panose="02020603050405020304" pitchFamily="18" charset="0"/>
              </a:rPr>
              <a:t> = </a:t>
            </a:r>
            <a:r>
              <a:rPr lang="mk-MK" altLang="LID4096" b="1">
                <a:latin typeface="MAC C Times" pitchFamily="18" charset="0"/>
                <a:cs typeface="Times New Roman" panose="02020603050405020304" pitchFamily="18" charset="0"/>
              </a:rPr>
              <a:t>упаден интензитет</a:t>
            </a:r>
            <a:endParaRPr lang="en-US" altLang="LID4096" sz="2400">
              <a:latin typeface="Times New Roman" panose="02020603050405020304" pitchFamily="18" charset="0"/>
              <a:cs typeface="Times New Roman" panose="02020603050405020304" pitchFamily="18" charset="0"/>
            </a:endParaRPr>
          </a:p>
          <a:p>
            <a:r>
              <a:rPr lang="en-US" altLang="LID4096" sz="2400" b="1" baseline="30000">
                <a:latin typeface="Symbol" panose="05050102010706020507" pitchFamily="18" charset="2"/>
                <a:cs typeface="Times New Roman" panose="02020603050405020304" pitchFamily="18" charset="0"/>
              </a:rPr>
              <a:t>m</a:t>
            </a:r>
            <a:r>
              <a:rPr lang="en-US" altLang="LID4096" sz="2400" b="1" baseline="30000">
                <a:latin typeface="Arial" panose="020B0604020202020204" pitchFamily="34" charset="0"/>
                <a:cs typeface="Times New Roman" panose="02020603050405020304" pitchFamily="18" charset="0"/>
              </a:rPr>
              <a:t>  </a:t>
            </a:r>
            <a:r>
              <a:rPr lang="en-US" altLang="LID4096" sz="2400" b="1">
                <a:latin typeface="Arial" panose="020B0604020202020204" pitchFamily="34" charset="0"/>
                <a:cs typeface="Times New Roman" panose="02020603050405020304" pitchFamily="18" charset="0"/>
              </a:rPr>
              <a:t>=</a:t>
            </a:r>
            <a:r>
              <a:rPr lang="en-US" altLang="LID4096" sz="2000" b="1">
                <a:latin typeface="Arial" panose="020B0604020202020204" pitchFamily="34" charset="0"/>
                <a:cs typeface="Times New Roman" panose="02020603050405020304" pitchFamily="18" charset="0"/>
              </a:rPr>
              <a:t> </a:t>
            </a:r>
            <a:r>
              <a:rPr lang="mk-MK" altLang="LID4096" sz="1600" b="1">
                <a:latin typeface="MAC C Times" pitchFamily="18" charset="0"/>
                <a:cs typeface="Times New Roman" panose="02020603050405020304" pitchFamily="18" charset="0"/>
              </a:rPr>
              <a:t>тотален линеарен коефициент на атенуација</a:t>
            </a:r>
            <a:endParaRPr lang="en-US" altLang="LID4096" sz="1600">
              <a:cs typeface="Times New Roman" panose="02020603050405020304" pitchFamily="18" charset="0"/>
            </a:endParaRPr>
          </a:p>
          <a:p>
            <a:r>
              <a:rPr lang="en-US" altLang="LID4096" sz="1600" b="1">
                <a:latin typeface="Arial" panose="020B0604020202020204" pitchFamily="34" charset="0"/>
                <a:cs typeface="Times New Roman" panose="02020603050405020304" pitchFamily="18" charset="0"/>
              </a:rPr>
              <a:t>d</a:t>
            </a:r>
            <a:r>
              <a:rPr lang="en-US" altLang="LID4096" sz="1600" b="1">
                <a:cs typeface="Times New Roman" panose="02020603050405020304" pitchFamily="18" charset="0"/>
              </a:rPr>
              <a:t> = </a:t>
            </a:r>
            <a:r>
              <a:rPr lang="mk-MK" altLang="LID4096" sz="1600" b="1">
                <a:latin typeface="MAC C Times" pitchFamily="18" charset="0"/>
                <a:cs typeface="Times New Roman" panose="02020603050405020304" pitchFamily="18" charset="0"/>
              </a:rPr>
              <a:t>дебелина</a:t>
            </a:r>
            <a:endParaRPr lang="en-US" altLang="LID4096" sz="1600">
              <a:cs typeface="Times New Roman" panose="02020603050405020304" pitchFamily="18" charset="0"/>
            </a:endParaRPr>
          </a:p>
          <a:p>
            <a:pPr eaLnBrk="1" hangingPunct="1"/>
            <a:endParaRPr lang="en-US" altLang="LID4096" sz="16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nodeType="clickEffect">
                                  <p:stCondLst>
                                    <p:cond delay="0"/>
                                  </p:stCondLst>
                                  <p:childTnLst>
                                    <p:set>
                                      <p:cBhvr>
                                        <p:cTn id="6" dur="1" fill="hold">
                                          <p:stCondLst>
                                            <p:cond delay="0"/>
                                          </p:stCondLst>
                                        </p:cTn>
                                        <p:tgtEl>
                                          <p:spTgt spid="25617"/>
                                        </p:tgtEl>
                                        <p:attrNameLst>
                                          <p:attrName>style.visibility</p:attrName>
                                        </p:attrNameLst>
                                      </p:cBhvr>
                                      <p:to>
                                        <p:strVal val="visible"/>
                                      </p:to>
                                    </p:set>
                                    <p:anim calcmode="lin" valueType="num">
                                      <p:cBhvr>
                                        <p:cTn id="7" dur="500" fill="hold"/>
                                        <p:tgtEl>
                                          <p:spTgt spid="25617"/>
                                        </p:tgtEl>
                                        <p:attrNameLst>
                                          <p:attrName>ppt_w</p:attrName>
                                        </p:attrNameLst>
                                      </p:cBhvr>
                                      <p:tavLst>
                                        <p:tav tm="0">
                                          <p:val>
                                            <p:fltVal val="0"/>
                                          </p:val>
                                        </p:tav>
                                        <p:tav tm="100000">
                                          <p:val>
                                            <p:strVal val="#ppt_w"/>
                                          </p:val>
                                        </p:tav>
                                      </p:tavLst>
                                    </p:anim>
                                    <p:anim calcmode="lin" valueType="num">
                                      <p:cBhvr>
                                        <p:cTn id="8" dur="500" fill="hold"/>
                                        <p:tgtEl>
                                          <p:spTgt spid="25617"/>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25616"/>
                                        </p:tgtEl>
                                        <p:attrNameLst>
                                          <p:attrName>style.visibility</p:attrName>
                                        </p:attrNameLst>
                                      </p:cBhvr>
                                      <p:to>
                                        <p:strVal val="visible"/>
                                      </p:to>
                                    </p:set>
                                    <p:anim calcmode="lin" valueType="num">
                                      <p:cBhvr>
                                        <p:cTn id="11" dur="500" fill="hold"/>
                                        <p:tgtEl>
                                          <p:spTgt spid="25616"/>
                                        </p:tgtEl>
                                        <p:attrNameLst>
                                          <p:attrName>ppt_w</p:attrName>
                                        </p:attrNameLst>
                                      </p:cBhvr>
                                      <p:tavLst>
                                        <p:tav tm="0">
                                          <p:val>
                                            <p:fltVal val="0"/>
                                          </p:val>
                                        </p:tav>
                                        <p:tav tm="100000">
                                          <p:val>
                                            <p:strVal val="#ppt_w"/>
                                          </p:val>
                                        </p:tav>
                                      </p:tavLst>
                                    </p:anim>
                                    <p:anim calcmode="lin" valueType="num">
                                      <p:cBhvr>
                                        <p:cTn id="12" dur="500" fill="hold"/>
                                        <p:tgtEl>
                                          <p:spTgt spid="25616"/>
                                        </p:tgtEl>
                                        <p:attrNameLst>
                                          <p:attrName>ppt_h</p:attrName>
                                        </p:attrNameLst>
                                      </p:cBhvr>
                                      <p:tavLst>
                                        <p:tav tm="0">
                                          <p:val>
                                            <p:strVal val="#ppt_h"/>
                                          </p:val>
                                        </p:tav>
                                        <p:tav tm="100000">
                                          <p:val>
                                            <p:strVal val="#ppt_h"/>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17" presetClass="entr" presetSubtype="4" fill="hold" grpId="0" nodeType="clickEffect">
                                  <p:stCondLst>
                                    <p:cond delay="0"/>
                                  </p:stCondLst>
                                  <p:childTnLst>
                                    <p:set>
                                      <p:cBhvr>
                                        <p:cTn id="16" dur="1" fill="hold">
                                          <p:stCondLst>
                                            <p:cond delay="0"/>
                                          </p:stCondLst>
                                        </p:cTn>
                                        <p:tgtEl>
                                          <p:spTgt spid="25615"/>
                                        </p:tgtEl>
                                        <p:attrNameLst>
                                          <p:attrName>style.visibility</p:attrName>
                                        </p:attrNameLst>
                                      </p:cBhvr>
                                      <p:to>
                                        <p:strVal val="visible"/>
                                      </p:to>
                                    </p:set>
                                    <p:anim calcmode="lin" valueType="num">
                                      <p:cBhvr>
                                        <p:cTn id="17" dur="500" fill="hold"/>
                                        <p:tgtEl>
                                          <p:spTgt spid="25615"/>
                                        </p:tgtEl>
                                        <p:attrNameLst>
                                          <p:attrName>ppt_x</p:attrName>
                                        </p:attrNameLst>
                                      </p:cBhvr>
                                      <p:tavLst>
                                        <p:tav tm="0">
                                          <p:val>
                                            <p:strVal val="#ppt_x"/>
                                          </p:val>
                                        </p:tav>
                                        <p:tav tm="100000">
                                          <p:val>
                                            <p:strVal val="#ppt_x"/>
                                          </p:val>
                                        </p:tav>
                                      </p:tavLst>
                                    </p:anim>
                                    <p:anim calcmode="lin" valueType="num">
                                      <p:cBhvr>
                                        <p:cTn id="18" dur="500" fill="hold"/>
                                        <p:tgtEl>
                                          <p:spTgt spid="25615"/>
                                        </p:tgtEl>
                                        <p:attrNameLst>
                                          <p:attrName>ppt_y</p:attrName>
                                        </p:attrNameLst>
                                      </p:cBhvr>
                                      <p:tavLst>
                                        <p:tav tm="0">
                                          <p:val>
                                            <p:strVal val="#ppt_y+#ppt_h/2"/>
                                          </p:val>
                                        </p:tav>
                                        <p:tav tm="100000">
                                          <p:val>
                                            <p:strVal val="#ppt_y"/>
                                          </p:val>
                                        </p:tav>
                                      </p:tavLst>
                                    </p:anim>
                                    <p:anim calcmode="lin" valueType="num">
                                      <p:cBhvr>
                                        <p:cTn id="19" dur="500" fill="hold"/>
                                        <p:tgtEl>
                                          <p:spTgt spid="25615"/>
                                        </p:tgtEl>
                                        <p:attrNameLst>
                                          <p:attrName>ppt_w</p:attrName>
                                        </p:attrNameLst>
                                      </p:cBhvr>
                                      <p:tavLst>
                                        <p:tav tm="0">
                                          <p:val>
                                            <p:strVal val="#ppt_w"/>
                                          </p:val>
                                        </p:tav>
                                        <p:tav tm="100000">
                                          <p:val>
                                            <p:strVal val="#ppt_w"/>
                                          </p:val>
                                        </p:tav>
                                      </p:tavLst>
                                    </p:anim>
                                    <p:anim calcmode="lin" valueType="num">
                                      <p:cBhvr>
                                        <p:cTn id="20" dur="500" fill="hold"/>
                                        <p:tgtEl>
                                          <p:spTgt spid="25615"/>
                                        </p:tgtEl>
                                        <p:attrNameLst>
                                          <p:attrName>ppt_h</p:attrName>
                                        </p:attrNameLst>
                                      </p:cBhvr>
                                      <p:tavLst>
                                        <p:tav tm="0">
                                          <p:val>
                                            <p:fltVal val="0"/>
                                          </p:val>
                                        </p:tav>
                                        <p:tav tm="100000">
                                          <p:val>
                                            <p:strVal val="#ppt_h"/>
                                          </p:val>
                                        </p:tav>
                                      </p:tavLst>
                                    </p:anim>
                                  </p:childTnLst>
                                </p:cTn>
                              </p:par>
                              <p:par>
                                <p:cTn id="21" presetID="17" presetClass="entr" presetSubtype="4" fill="hold" nodeType="withEffect">
                                  <p:stCondLst>
                                    <p:cond delay="0"/>
                                  </p:stCondLst>
                                  <p:childTnLst>
                                    <p:set>
                                      <p:cBhvr>
                                        <p:cTn id="22" dur="1" fill="hold">
                                          <p:stCondLst>
                                            <p:cond delay="0"/>
                                          </p:stCondLst>
                                        </p:cTn>
                                        <p:tgtEl>
                                          <p:spTgt spid="25618"/>
                                        </p:tgtEl>
                                        <p:attrNameLst>
                                          <p:attrName>style.visibility</p:attrName>
                                        </p:attrNameLst>
                                      </p:cBhvr>
                                      <p:to>
                                        <p:strVal val="visible"/>
                                      </p:to>
                                    </p:set>
                                    <p:anim calcmode="lin" valueType="num">
                                      <p:cBhvr>
                                        <p:cTn id="23" dur="500" fill="hold"/>
                                        <p:tgtEl>
                                          <p:spTgt spid="25618"/>
                                        </p:tgtEl>
                                        <p:attrNameLst>
                                          <p:attrName>ppt_x</p:attrName>
                                        </p:attrNameLst>
                                      </p:cBhvr>
                                      <p:tavLst>
                                        <p:tav tm="0">
                                          <p:val>
                                            <p:strVal val="#ppt_x"/>
                                          </p:val>
                                        </p:tav>
                                        <p:tav tm="100000">
                                          <p:val>
                                            <p:strVal val="#ppt_x"/>
                                          </p:val>
                                        </p:tav>
                                      </p:tavLst>
                                    </p:anim>
                                    <p:anim calcmode="lin" valueType="num">
                                      <p:cBhvr>
                                        <p:cTn id="24" dur="500" fill="hold"/>
                                        <p:tgtEl>
                                          <p:spTgt spid="25618"/>
                                        </p:tgtEl>
                                        <p:attrNameLst>
                                          <p:attrName>ppt_y</p:attrName>
                                        </p:attrNameLst>
                                      </p:cBhvr>
                                      <p:tavLst>
                                        <p:tav tm="0">
                                          <p:val>
                                            <p:strVal val="#ppt_y+#ppt_h/2"/>
                                          </p:val>
                                        </p:tav>
                                        <p:tav tm="100000">
                                          <p:val>
                                            <p:strVal val="#ppt_y"/>
                                          </p:val>
                                        </p:tav>
                                      </p:tavLst>
                                    </p:anim>
                                    <p:anim calcmode="lin" valueType="num">
                                      <p:cBhvr>
                                        <p:cTn id="25" dur="500" fill="hold"/>
                                        <p:tgtEl>
                                          <p:spTgt spid="25618"/>
                                        </p:tgtEl>
                                        <p:attrNameLst>
                                          <p:attrName>ppt_w</p:attrName>
                                        </p:attrNameLst>
                                      </p:cBhvr>
                                      <p:tavLst>
                                        <p:tav tm="0">
                                          <p:val>
                                            <p:strVal val="#ppt_w"/>
                                          </p:val>
                                        </p:tav>
                                        <p:tav tm="100000">
                                          <p:val>
                                            <p:strVal val="#ppt_w"/>
                                          </p:val>
                                        </p:tav>
                                      </p:tavLst>
                                    </p:anim>
                                    <p:anim calcmode="lin" valueType="num">
                                      <p:cBhvr>
                                        <p:cTn id="26" dur="500" fill="hold"/>
                                        <p:tgtEl>
                                          <p:spTgt spid="25618"/>
                                        </p:tgtEl>
                                        <p:attrNameLst>
                                          <p:attrName>ppt_h</p:attrName>
                                        </p:attrNameLst>
                                      </p:cBhvr>
                                      <p:tavLst>
                                        <p:tav tm="0">
                                          <p:val>
                                            <p:fltVal val="0"/>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17" presetClass="entr" presetSubtype="8" fill="hold" nodeType="clickEffect">
                                  <p:stCondLst>
                                    <p:cond delay="0"/>
                                  </p:stCondLst>
                                  <p:childTnLst>
                                    <p:set>
                                      <p:cBhvr>
                                        <p:cTn id="30" dur="1" fill="hold">
                                          <p:stCondLst>
                                            <p:cond delay="0"/>
                                          </p:stCondLst>
                                        </p:cTn>
                                        <p:tgtEl>
                                          <p:spTgt spid="25613"/>
                                        </p:tgtEl>
                                        <p:attrNameLst>
                                          <p:attrName>style.visibility</p:attrName>
                                        </p:attrNameLst>
                                      </p:cBhvr>
                                      <p:to>
                                        <p:strVal val="visible"/>
                                      </p:to>
                                    </p:set>
                                    <p:anim calcmode="lin" valueType="num">
                                      <p:cBhvr>
                                        <p:cTn id="31" dur="500" fill="hold"/>
                                        <p:tgtEl>
                                          <p:spTgt spid="25613"/>
                                        </p:tgtEl>
                                        <p:attrNameLst>
                                          <p:attrName>ppt_x</p:attrName>
                                        </p:attrNameLst>
                                      </p:cBhvr>
                                      <p:tavLst>
                                        <p:tav tm="0">
                                          <p:val>
                                            <p:strVal val="#ppt_x-#ppt_w/2"/>
                                          </p:val>
                                        </p:tav>
                                        <p:tav tm="100000">
                                          <p:val>
                                            <p:strVal val="#ppt_x"/>
                                          </p:val>
                                        </p:tav>
                                      </p:tavLst>
                                    </p:anim>
                                    <p:anim calcmode="lin" valueType="num">
                                      <p:cBhvr>
                                        <p:cTn id="32" dur="500" fill="hold"/>
                                        <p:tgtEl>
                                          <p:spTgt spid="25613"/>
                                        </p:tgtEl>
                                        <p:attrNameLst>
                                          <p:attrName>ppt_y</p:attrName>
                                        </p:attrNameLst>
                                      </p:cBhvr>
                                      <p:tavLst>
                                        <p:tav tm="0">
                                          <p:val>
                                            <p:strVal val="#ppt_y"/>
                                          </p:val>
                                        </p:tav>
                                        <p:tav tm="100000">
                                          <p:val>
                                            <p:strVal val="#ppt_y"/>
                                          </p:val>
                                        </p:tav>
                                      </p:tavLst>
                                    </p:anim>
                                    <p:anim calcmode="lin" valueType="num">
                                      <p:cBhvr>
                                        <p:cTn id="33" dur="500" fill="hold"/>
                                        <p:tgtEl>
                                          <p:spTgt spid="25613"/>
                                        </p:tgtEl>
                                        <p:attrNameLst>
                                          <p:attrName>ppt_w</p:attrName>
                                        </p:attrNameLst>
                                      </p:cBhvr>
                                      <p:tavLst>
                                        <p:tav tm="0">
                                          <p:val>
                                            <p:fltVal val="0"/>
                                          </p:val>
                                        </p:tav>
                                        <p:tav tm="100000">
                                          <p:val>
                                            <p:strVal val="#ppt_w"/>
                                          </p:val>
                                        </p:tav>
                                      </p:tavLst>
                                    </p:anim>
                                    <p:anim calcmode="lin" valueType="num">
                                      <p:cBhvr>
                                        <p:cTn id="34" dur="500" fill="hold"/>
                                        <p:tgtEl>
                                          <p:spTgt spid="25613"/>
                                        </p:tgtEl>
                                        <p:attrNameLst>
                                          <p:attrName>ppt_h</p:attrName>
                                        </p:attrNameLst>
                                      </p:cBhvr>
                                      <p:tavLst>
                                        <p:tav tm="0">
                                          <p:val>
                                            <p:strVal val="#ppt_h"/>
                                          </p:val>
                                        </p:tav>
                                        <p:tav tm="100000">
                                          <p:val>
                                            <p:strVal val="#ppt_h"/>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5614"/>
                                        </p:tgtEl>
                                        <p:attrNameLst>
                                          <p:attrName>style.visibility</p:attrName>
                                        </p:attrNameLst>
                                      </p:cBhvr>
                                      <p:to>
                                        <p:strVal val="visible"/>
                                      </p:to>
                                    </p:set>
                                    <p:anim calcmode="lin" valueType="num">
                                      <p:cBhvr additive="base">
                                        <p:cTn id="39" dur="500" fill="hold"/>
                                        <p:tgtEl>
                                          <p:spTgt spid="25614"/>
                                        </p:tgtEl>
                                        <p:attrNameLst>
                                          <p:attrName>ppt_x</p:attrName>
                                        </p:attrNameLst>
                                      </p:cBhvr>
                                      <p:tavLst>
                                        <p:tav tm="0">
                                          <p:val>
                                            <p:strVal val="0-#ppt_w/2"/>
                                          </p:val>
                                        </p:tav>
                                        <p:tav tm="100000">
                                          <p:val>
                                            <p:strVal val="#ppt_x"/>
                                          </p:val>
                                        </p:tav>
                                      </p:tavLst>
                                    </p:anim>
                                    <p:anim calcmode="lin" valueType="num">
                                      <p:cBhvr additive="base">
                                        <p:cTn id="40" dur="500" fill="hold"/>
                                        <p:tgtEl>
                                          <p:spTgt spid="25614"/>
                                        </p:tgtEl>
                                        <p:attrNameLst>
                                          <p:attrName>ppt_y</p:attrName>
                                        </p:attrNameLst>
                                      </p:cBhvr>
                                      <p:tavLst>
                                        <p:tav tm="0">
                                          <p:val>
                                            <p:strVal val="#ppt_y"/>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17" presetClass="entr" presetSubtype="10" fill="hold" grpId="0" nodeType="clickEffect">
                                  <p:stCondLst>
                                    <p:cond delay="0"/>
                                  </p:stCondLst>
                                  <p:childTnLst>
                                    <p:set>
                                      <p:cBhvr>
                                        <p:cTn id="44" dur="1" fill="hold">
                                          <p:stCondLst>
                                            <p:cond delay="0"/>
                                          </p:stCondLst>
                                        </p:cTn>
                                        <p:tgtEl>
                                          <p:spTgt spid="25604">
                                            <p:txEl>
                                              <p:pRg st="0" end="0"/>
                                            </p:txEl>
                                          </p:spTgt>
                                        </p:tgtEl>
                                        <p:attrNameLst>
                                          <p:attrName>style.visibility</p:attrName>
                                        </p:attrNameLst>
                                      </p:cBhvr>
                                      <p:to>
                                        <p:strVal val="visible"/>
                                      </p:to>
                                    </p:set>
                                    <p:anim calcmode="lin" valueType="num">
                                      <p:cBhvr>
                                        <p:cTn id="45" dur="500" fill="hold"/>
                                        <p:tgtEl>
                                          <p:spTgt spid="25604">
                                            <p:txEl>
                                              <p:pRg st="0" end="0"/>
                                            </p:txEl>
                                          </p:spTgt>
                                        </p:tgtEl>
                                        <p:attrNameLst>
                                          <p:attrName>ppt_w</p:attrName>
                                        </p:attrNameLst>
                                      </p:cBhvr>
                                      <p:tavLst>
                                        <p:tav tm="0">
                                          <p:val>
                                            <p:fltVal val="0"/>
                                          </p:val>
                                        </p:tav>
                                        <p:tav tm="100000">
                                          <p:val>
                                            <p:strVal val="#ppt_w"/>
                                          </p:val>
                                        </p:tav>
                                      </p:tavLst>
                                    </p:anim>
                                    <p:anim calcmode="lin" valueType="num">
                                      <p:cBhvr>
                                        <p:cTn id="46" dur="500" fill="hold"/>
                                        <p:tgtEl>
                                          <p:spTgt spid="25604">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47" fill="hold" nodeType="clickPar">
                      <p:stCondLst>
                        <p:cond delay="indefinite"/>
                      </p:stCondLst>
                      <p:childTnLst>
                        <p:par>
                          <p:cTn id="48" fill="hold" nodeType="withGroup">
                            <p:stCondLst>
                              <p:cond delay="0"/>
                            </p:stCondLst>
                            <p:childTnLst>
                              <p:par>
                                <p:cTn id="49" presetID="17" presetClass="entr" presetSubtype="10" fill="hold" grpId="0" nodeType="clickEffect">
                                  <p:stCondLst>
                                    <p:cond delay="0"/>
                                  </p:stCondLst>
                                  <p:childTnLst>
                                    <p:set>
                                      <p:cBhvr>
                                        <p:cTn id="50" dur="1" fill="hold">
                                          <p:stCondLst>
                                            <p:cond delay="0"/>
                                          </p:stCondLst>
                                        </p:cTn>
                                        <p:tgtEl>
                                          <p:spTgt spid="25604">
                                            <p:txEl>
                                              <p:pRg st="1" end="1"/>
                                            </p:txEl>
                                          </p:spTgt>
                                        </p:tgtEl>
                                        <p:attrNameLst>
                                          <p:attrName>style.visibility</p:attrName>
                                        </p:attrNameLst>
                                      </p:cBhvr>
                                      <p:to>
                                        <p:strVal val="visible"/>
                                      </p:to>
                                    </p:set>
                                    <p:anim calcmode="lin" valueType="num">
                                      <p:cBhvr>
                                        <p:cTn id="51" dur="500" fill="hold"/>
                                        <p:tgtEl>
                                          <p:spTgt spid="25604">
                                            <p:txEl>
                                              <p:pRg st="1" end="1"/>
                                            </p:txEl>
                                          </p:spTgt>
                                        </p:tgtEl>
                                        <p:attrNameLst>
                                          <p:attrName>ppt_w</p:attrName>
                                        </p:attrNameLst>
                                      </p:cBhvr>
                                      <p:tavLst>
                                        <p:tav tm="0">
                                          <p:val>
                                            <p:fltVal val="0"/>
                                          </p:val>
                                        </p:tav>
                                        <p:tav tm="100000">
                                          <p:val>
                                            <p:strVal val="#ppt_w"/>
                                          </p:val>
                                        </p:tav>
                                      </p:tavLst>
                                    </p:anim>
                                    <p:anim calcmode="lin" valueType="num">
                                      <p:cBhvr>
                                        <p:cTn id="52" dur="500" fill="hold"/>
                                        <p:tgtEl>
                                          <p:spTgt spid="25604">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53" fill="hold" nodeType="clickPar">
                      <p:stCondLst>
                        <p:cond delay="indefinite"/>
                      </p:stCondLst>
                      <p:childTnLst>
                        <p:par>
                          <p:cTn id="54" fill="hold" nodeType="withGroup">
                            <p:stCondLst>
                              <p:cond delay="0"/>
                            </p:stCondLst>
                            <p:childTnLst>
                              <p:par>
                                <p:cTn id="55" presetID="17" presetClass="entr" presetSubtype="10" fill="hold" grpId="0" nodeType="clickEffect">
                                  <p:stCondLst>
                                    <p:cond delay="0"/>
                                  </p:stCondLst>
                                  <p:childTnLst>
                                    <p:set>
                                      <p:cBhvr>
                                        <p:cTn id="56" dur="1" fill="hold">
                                          <p:stCondLst>
                                            <p:cond delay="0"/>
                                          </p:stCondLst>
                                        </p:cTn>
                                        <p:tgtEl>
                                          <p:spTgt spid="25604">
                                            <p:txEl>
                                              <p:pRg st="2" end="2"/>
                                            </p:txEl>
                                          </p:spTgt>
                                        </p:tgtEl>
                                        <p:attrNameLst>
                                          <p:attrName>style.visibility</p:attrName>
                                        </p:attrNameLst>
                                      </p:cBhvr>
                                      <p:to>
                                        <p:strVal val="visible"/>
                                      </p:to>
                                    </p:set>
                                    <p:anim calcmode="lin" valueType="num">
                                      <p:cBhvr>
                                        <p:cTn id="57" dur="500" fill="hold"/>
                                        <p:tgtEl>
                                          <p:spTgt spid="25604">
                                            <p:txEl>
                                              <p:pRg st="2" end="2"/>
                                            </p:txEl>
                                          </p:spTgt>
                                        </p:tgtEl>
                                        <p:attrNameLst>
                                          <p:attrName>ppt_w</p:attrName>
                                        </p:attrNameLst>
                                      </p:cBhvr>
                                      <p:tavLst>
                                        <p:tav tm="0">
                                          <p:val>
                                            <p:fltVal val="0"/>
                                          </p:val>
                                        </p:tav>
                                        <p:tav tm="100000">
                                          <p:val>
                                            <p:strVal val="#ppt_w"/>
                                          </p:val>
                                        </p:tav>
                                      </p:tavLst>
                                    </p:anim>
                                    <p:anim calcmode="lin" valueType="num">
                                      <p:cBhvr>
                                        <p:cTn id="58" dur="500" fill="hold"/>
                                        <p:tgtEl>
                                          <p:spTgt spid="25604">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59" fill="hold" nodeType="clickPar">
                      <p:stCondLst>
                        <p:cond delay="indefinite"/>
                      </p:stCondLst>
                      <p:childTnLst>
                        <p:par>
                          <p:cTn id="60" fill="hold" nodeType="withGroup">
                            <p:stCondLst>
                              <p:cond delay="0"/>
                            </p:stCondLst>
                            <p:childTnLst>
                              <p:par>
                                <p:cTn id="61" presetID="17" presetClass="entr" presetSubtype="10" fill="hold" grpId="0" nodeType="clickEffect">
                                  <p:stCondLst>
                                    <p:cond delay="0"/>
                                  </p:stCondLst>
                                  <p:childTnLst>
                                    <p:set>
                                      <p:cBhvr>
                                        <p:cTn id="62" dur="1" fill="hold">
                                          <p:stCondLst>
                                            <p:cond delay="0"/>
                                          </p:stCondLst>
                                        </p:cTn>
                                        <p:tgtEl>
                                          <p:spTgt spid="25604">
                                            <p:txEl>
                                              <p:pRg st="3" end="3"/>
                                            </p:txEl>
                                          </p:spTgt>
                                        </p:tgtEl>
                                        <p:attrNameLst>
                                          <p:attrName>style.visibility</p:attrName>
                                        </p:attrNameLst>
                                      </p:cBhvr>
                                      <p:to>
                                        <p:strVal val="visible"/>
                                      </p:to>
                                    </p:set>
                                    <p:anim calcmode="lin" valueType="num">
                                      <p:cBhvr>
                                        <p:cTn id="63" dur="500" fill="hold"/>
                                        <p:tgtEl>
                                          <p:spTgt spid="25604">
                                            <p:txEl>
                                              <p:pRg st="3" end="3"/>
                                            </p:txEl>
                                          </p:spTgt>
                                        </p:tgtEl>
                                        <p:attrNameLst>
                                          <p:attrName>ppt_w</p:attrName>
                                        </p:attrNameLst>
                                      </p:cBhvr>
                                      <p:tavLst>
                                        <p:tav tm="0">
                                          <p:val>
                                            <p:fltVal val="0"/>
                                          </p:val>
                                        </p:tav>
                                        <p:tav tm="100000">
                                          <p:val>
                                            <p:strVal val="#ppt_w"/>
                                          </p:val>
                                        </p:tav>
                                      </p:tavLst>
                                    </p:anim>
                                    <p:anim calcmode="lin" valueType="num">
                                      <p:cBhvr>
                                        <p:cTn id="64" dur="500" fill="hold"/>
                                        <p:tgtEl>
                                          <p:spTgt spid="25604">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6" grpId="0"/>
      <p:bldP spid="25615" grpId="0"/>
      <p:bldP spid="25614" grpId="0" animBg="1" autoUpdateAnimBg="0"/>
      <p:bldP spid="25604"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23" name="Group 127">
            <a:extLst>
              <a:ext uri="{FF2B5EF4-FFF2-40B4-BE49-F238E27FC236}">
                <a16:creationId xmlns:a16="http://schemas.microsoft.com/office/drawing/2014/main" id="{8C607305-C89C-492F-B057-1951C8696223}"/>
              </a:ext>
            </a:extLst>
          </p:cNvPr>
          <p:cNvGraphicFramePr>
            <a:graphicFrameLocks noGrp="1"/>
          </p:cNvGraphicFramePr>
          <p:nvPr>
            <p:ph sz="half" idx="1"/>
          </p:nvPr>
        </p:nvGraphicFramePr>
        <p:xfrm>
          <a:off x="1122363" y="1520825"/>
          <a:ext cx="6584950" cy="4816476"/>
        </p:xfrm>
        <a:graphic>
          <a:graphicData uri="http://schemas.openxmlformats.org/drawingml/2006/table">
            <a:tbl>
              <a:tblPr/>
              <a:tblGrid>
                <a:gridCol w="1303337">
                  <a:extLst>
                    <a:ext uri="{9D8B030D-6E8A-4147-A177-3AD203B41FA5}">
                      <a16:colId xmlns:a16="http://schemas.microsoft.com/office/drawing/2014/main" val="20000"/>
                    </a:ext>
                  </a:extLst>
                </a:gridCol>
                <a:gridCol w="1433513">
                  <a:extLst>
                    <a:ext uri="{9D8B030D-6E8A-4147-A177-3AD203B41FA5}">
                      <a16:colId xmlns:a16="http://schemas.microsoft.com/office/drawing/2014/main" val="20001"/>
                    </a:ext>
                  </a:extLst>
                </a:gridCol>
                <a:gridCol w="1370012">
                  <a:extLst>
                    <a:ext uri="{9D8B030D-6E8A-4147-A177-3AD203B41FA5}">
                      <a16:colId xmlns:a16="http://schemas.microsoft.com/office/drawing/2014/main" val="20002"/>
                    </a:ext>
                  </a:extLst>
                </a:gridCol>
                <a:gridCol w="1387475">
                  <a:extLst>
                    <a:ext uri="{9D8B030D-6E8A-4147-A177-3AD203B41FA5}">
                      <a16:colId xmlns:a16="http://schemas.microsoft.com/office/drawing/2014/main" val="20003"/>
                    </a:ext>
                  </a:extLst>
                </a:gridCol>
                <a:gridCol w="1090613">
                  <a:extLst>
                    <a:ext uri="{9D8B030D-6E8A-4147-A177-3AD203B41FA5}">
                      <a16:colId xmlns:a16="http://schemas.microsoft.com/office/drawing/2014/main" val="20004"/>
                    </a:ext>
                  </a:extLst>
                </a:gridCol>
              </a:tblGrid>
              <a:tr h="1432749">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endParaRPr kumimoji="0" lang="en-GB" sz="2800" b="1" i="0" u="none" strike="noStrike" cap="none" normalizeH="0" baseline="0">
                        <a:ln>
                          <a:noFill/>
                        </a:ln>
                        <a:solidFill>
                          <a:schemeClr val="tx1"/>
                        </a:solidFill>
                        <a:effectLst/>
                        <a:latin typeface="Arial" charset="0"/>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Tx/>
                        <a:buFontTx/>
                        <a:buNone/>
                        <a:tabLst/>
                      </a:pPr>
                      <a:endParaRPr kumimoji="0" lang="en-US" sz="2000" b="1" i="0" u="none" strike="noStrike" cap="none" normalizeH="0" baseline="0" dirty="0">
                        <a:ln>
                          <a:noFill/>
                        </a:ln>
                        <a:solidFill>
                          <a:srgbClr val="FFCC66"/>
                        </a:solidFill>
                        <a:effectLst/>
                        <a:latin typeface="MAC C Times" pitchFamily="18" charset="0"/>
                      </a:endParaRPr>
                    </a:p>
                    <a:p>
                      <a:pPr marL="0" marR="0" lvl="0" indent="0" algn="l" defTabSz="914400" rtl="0" eaLnBrk="1" fontAlgn="base" latinLnBrk="0" hangingPunct="1">
                        <a:lnSpc>
                          <a:spcPct val="100000"/>
                        </a:lnSpc>
                        <a:spcBef>
                          <a:spcPct val="20000"/>
                        </a:spcBef>
                        <a:spcAft>
                          <a:spcPct val="0"/>
                        </a:spcAft>
                        <a:buClr>
                          <a:schemeClr val="tx2"/>
                        </a:buClr>
                        <a:buSzTx/>
                        <a:buFontTx/>
                        <a:buNone/>
                        <a:tabLst/>
                      </a:pPr>
                      <a:r>
                        <a:rPr kumimoji="0" lang="mk-MK" sz="2000" b="1" i="0" u="none" strike="noStrike" cap="none" normalizeH="0" baseline="0" dirty="0">
                          <a:ln>
                            <a:noFill/>
                          </a:ln>
                          <a:solidFill>
                            <a:srgbClr val="FFCC66"/>
                          </a:solidFill>
                          <a:effectLst/>
                          <a:latin typeface="MAC C Times" pitchFamily="18" charset="0"/>
                        </a:rPr>
                        <a:t>густина</a:t>
                      </a:r>
                      <a:endParaRPr kumimoji="0" lang="en-US" sz="2000" b="1" i="0" u="none" strike="noStrike" cap="none" normalizeH="0" baseline="0" dirty="0">
                        <a:ln>
                          <a:noFill/>
                        </a:ln>
                        <a:solidFill>
                          <a:srgbClr val="FFCC66"/>
                        </a:solidFill>
                        <a:effectLst/>
                        <a:latin typeface="MAC C Times" pitchFamily="18"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Tx/>
                        <a:buFontTx/>
                        <a:buNone/>
                        <a:tabLst/>
                      </a:pPr>
                      <a:endParaRPr kumimoji="0" lang="en-US" sz="2000" b="1" i="0" u="none" strike="noStrike" cap="none" normalizeH="0" baseline="0" dirty="0">
                        <a:ln>
                          <a:noFill/>
                        </a:ln>
                        <a:solidFill>
                          <a:srgbClr val="FFCC66"/>
                        </a:solidFill>
                        <a:effectLst/>
                        <a:latin typeface="MAC C Times" pitchFamily="18" charset="0"/>
                      </a:endParaRPr>
                    </a:p>
                    <a:p>
                      <a:pPr marL="0" marR="0" lvl="0" indent="0" algn="l" defTabSz="914400" rtl="0" eaLnBrk="1" fontAlgn="base" latinLnBrk="0" hangingPunct="1">
                        <a:lnSpc>
                          <a:spcPct val="100000"/>
                        </a:lnSpc>
                        <a:spcBef>
                          <a:spcPct val="20000"/>
                        </a:spcBef>
                        <a:spcAft>
                          <a:spcPct val="0"/>
                        </a:spcAft>
                        <a:buClr>
                          <a:schemeClr val="tx2"/>
                        </a:buClr>
                        <a:buSzTx/>
                        <a:buFontTx/>
                        <a:buNone/>
                        <a:tabLst/>
                      </a:pPr>
                      <a:r>
                        <a:rPr kumimoji="0" lang="mk-MK" sz="2000" b="1" i="0" u="none" strike="noStrike" cap="none" normalizeH="0" baseline="0" dirty="0">
                          <a:ln>
                            <a:noFill/>
                          </a:ln>
                          <a:solidFill>
                            <a:srgbClr val="FFCC66"/>
                          </a:solidFill>
                          <a:effectLst/>
                          <a:latin typeface="MAC C Times" pitchFamily="18" charset="0"/>
                        </a:rPr>
                        <a:t>Атомски број</a:t>
                      </a:r>
                      <a:r>
                        <a:rPr kumimoji="0" lang="en-US" sz="2000" b="1" i="0" u="none" strike="noStrike" cap="none" normalizeH="0" baseline="0" dirty="0">
                          <a:ln>
                            <a:noFill/>
                          </a:ln>
                          <a:solidFill>
                            <a:srgbClr val="FFCC66"/>
                          </a:solidFill>
                          <a:effectLst/>
                          <a:latin typeface="MAC C Times" pitchFamily="18" charset="0"/>
                        </a:rPr>
                        <a:t>*</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Tx/>
                        <a:buFontTx/>
                        <a:buNone/>
                        <a:tabLst/>
                      </a:pPr>
                      <a:endParaRPr kumimoji="0" lang="en-US" sz="2000" b="1" i="0" u="none" strike="noStrike" cap="none" normalizeH="0" baseline="0" dirty="0">
                        <a:ln>
                          <a:noFill/>
                        </a:ln>
                        <a:solidFill>
                          <a:srgbClr val="FFCC66"/>
                        </a:solidFill>
                        <a:effectLst/>
                        <a:latin typeface="MAC C Times" pitchFamily="18" charset="0"/>
                      </a:endParaRPr>
                    </a:p>
                    <a:p>
                      <a:pPr marL="0" marR="0" lvl="0" indent="0" algn="l" defTabSz="914400" rtl="0" eaLnBrk="1" fontAlgn="base" latinLnBrk="0" hangingPunct="1">
                        <a:lnSpc>
                          <a:spcPct val="100000"/>
                        </a:lnSpc>
                        <a:spcBef>
                          <a:spcPct val="20000"/>
                        </a:spcBef>
                        <a:spcAft>
                          <a:spcPct val="0"/>
                        </a:spcAft>
                        <a:buClr>
                          <a:schemeClr val="tx2"/>
                        </a:buClr>
                        <a:buSzTx/>
                        <a:buFontTx/>
                        <a:buNone/>
                        <a:tabLst/>
                      </a:pPr>
                      <a:r>
                        <a:rPr kumimoji="0" lang="mk-MK" sz="2000" b="1" i="0" u="none" strike="noStrike" cap="none" normalizeH="0" baseline="0" dirty="0">
                          <a:ln>
                            <a:noFill/>
                          </a:ln>
                          <a:solidFill>
                            <a:srgbClr val="FFCC66"/>
                          </a:solidFill>
                          <a:effectLst/>
                          <a:latin typeface="MAC C Times" pitchFamily="18" charset="0"/>
                        </a:rPr>
                        <a:t>Енергија на фотони</a:t>
                      </a:r>
                      <a:endParaRPr kumimoji="0" lang="en-US" sz="2000" b="1" i="0" u="none" strike="noStrike" cap="none" normalizeH="0" baseline="0" dirty="0">
                        <a:ln>
                          <a:noFill/>
                        </a:ln>
                        <a:solidFill>
                          <a:srgbClr val="FFCC66"/>
                        </a:solidFill>
                        <a:effectLst/>
                        <a:latin typeface="MAC C Times" pitchFamily="18"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endParaRPr kumimoji="0" lang="en-US" sz="4000" b="1" i="0" u="none" strike="noStrike" cap="none" normalizeH="0" baseline="0">
                        <a:ln>
                          <a:noFill/>
                        </a:ln>
                        <a:solidFill>
                          <a:srgbClr val="FFCC66"/>
                        </a:solidFill>
                        <a:effectLst/>
                        <a:latin typeface="Symbol" pitchFamily="18" charset="2"/>
                      </a:endParaRPr>
                    </a:p>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4000" b="1" i="0" u="none" strike="noStrike" cap="none" normalizeH="0" baseline="0">
                          <a:ln>
                            <a:noFill/>
                          </a:ln>
                          <a:solidFill>
                            <a:srgbClr val="FFCC66"/>
                          </a:solidFill>
                          <a:effectLst/>
                          <a:latin typeface="Symbol" pitchFamily="18" charset="2"/>
                        </a:rPr>
                        <a:t>m</a:t>
                      </a: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127909">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mk-MK" sz="2800" b="1" i="0" u="none" strike="noStrike" cap="none" normalizeH="0" baseline="0" dirty="0">
                          <a:ln>
                            <a:noFill/>
                          </a:ln>
                          <a:solidFill>
                            <a:srgbClr val="FFFF00"/>
                          </a:solidFill>
                          <a:effectLst/>
                          <a:latin typeface="MAC C Times" pitchFamily="18" charset="0"/>
                        </a:rPr>
                        <a:t>вода</a:t>
                      </a:r>
                      <a:endParaRPr kumimoji="0" lang="en-US" sz="2800" b="1" i="0" u="none" strike="noStrike" cap="none" normalizeH="0" baseline="0" dirty="0">
                        <a:ln>
                          <a:noFill/>
                        </a:ln>
                        <a:solidFill>
                          <a:srgbClr val="FFFF00"/>
                        </a:solidFill>
                        <a:effectLst/>
                        <a:latin typeface="MAC C Times" pitchFamily="18" charset="0"/>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a:ln>
                            <a:noFill/>
                          </a:ln>
                          <a:solidFill>
                            <a:schemeClr val="tx1"/>
                          </a:solidFill>
                          <a:effectLst/>
                          <a:latin typeface="Arial" charset="0"/>
                        </a:rPr>
                        <a:t>1</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a:ln>
                            <a:noFill/>
                          </a:ln>
                          <a:solidFill>
                            <a:schemeClr val="tx1"/>
                          </a:solidFill>
                          <a:effectLst/>
                          <a:latin typeface="Arial" charset="0"/>
                        </a:rPr>
                        <a:t>8</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endParaRPr kumimoji="0" lang="en-US" sz="2000" b="0" i="0" u="none" strike="noStrike" cap="none" normalizeH="0" baseline="0" dirty="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0" i="0" u="none" strike="noStrike" cap="none" normalizeH="0" baseline="0" dirty="0">
                          <a:ln>
                            <a:noFill/>
                          </a:ln>
                          <a:solidFill>
                            <a:schemeClr val="tx1"/>
                          </a:solidFill>
                          <a:effectLst/>
                          <a:latin typeface="Arial" charset="0"/>
                        </a:rPr>
                        <a:t>100 keV</a:t>
                      </a:r>
                    </a:p>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0" i="0" u="none" strike="noStrike" cap="none" normalizeH="0" baseline="0" dirty="0">
                          <a:ln>
                            <a:noFill/>
                          </a:ln>
                          <a:solidFill>
                            <a:srgbClr val="92D050"/>
                          </a:solidFill>
                          <a:effectLst/>
                          <a:latin typeface="Arial" charset="0"/>
                        </a:rPr>
                        <a:t>10 Me</a:t>
                      </a:r>
                      <a:r>
                        <a:rPr kumimoji="0" lang="fr-CH" sz="2000" b="0" i="0" u="none" strike="noStrike" cap="none" normalizeH="0" baseline="0" dirty="0">
                          <a:ln>
                            <a:noFill/>
                          </a:ln>
                          <a:solidFill>
                            <a:srgbClr val="92D050"/>
                          </a:solidFill>
                          <a:effectLst/>
                          <a:latin typeface="Arial" charset="0"/>
                        </a:rPr>
                        <a:t>V</a:t>
                      </a:r>
                      <a:endParaRPr kumimoji="0" lang="en-US" sz="2000" b="0" i="0" u="none" strike="noStrike" cap="none" normalizeH="0" baseline="0" dirty="0">
                        <a:ln>
                          <a:noFill/>
                        </a:ln>
                        <a:solidFill>
                          <a:srgbClr val="92D050"/>
                        </a:solidFill>
                        <a:effectLst/>
                        <a:latin typeface="Arial"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endParaRPr kumimoji="0" lang="en-US" sz="2000" b="0" i="0" u="none" strike="noStrike" cap="none" normalizeH="0" baseline="0" dirty="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0" i="0" u="none" strike="noStrike" cap="none" normalizeH="0" baseline="0" dirty="0">
                          <a:ln>
                            <a:noFill/>
                          </a:ln>
                          <a:solidFill>
                            <a:schemeClr val="tx1"/>
                          </a:solidFill>
                          <a:effectLst/>
                          <a:latin typeface="Arial" charset="0"/>
                        </a:rPr>
                        <a:t>0.17</a:t>
                      </a:r>
                    </a:p>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0" i="0" u="none" strike="noStrike" cap="none" normalizeH="0" baseline="0" dirty="0">
                          <a:ln>
                            <a:noFill/>
                          </a:ln>
                          <a:solidFill>
                            <a:srgbClr val="92D050"/>
                          </a:solidFill>
                          <a:effectLst/>
                          <a:latin typeface="Arial" charset="0"/>
                        </a:rPr>
                        <a:t>0.02</a:t>
                      </a: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127909">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mk-MK" sz="2800" b="1" i="0" u="none" strike="noStrike" cap="none" normalizeH="0" baseline="0" dirty="0">
                          <a:ln>
                            <a:noFill/>
                          </a:ln>
                          <a:solidFill>
                            <a:srgbClr val="FFFF00"/>
                          </a:solidFill>
                          <a:effectLst/>
                          <a:latin typeface="MAC C Times" pitchFamily="18" charset="0"/>
                        </a:rPr>
                        <a:t>коска</a:t>
                      </a:r>
                      <a:endParaRPr kumimoji="0" lang="en-US" sz="2800" b="1" i="0" u="none" strike="noStrike" cap="none" normalizeH="0" baseline="0" dirty="0">
                        <a:ln>
                          <a:noFill/>
                        </a:ln>
                        <a:solidFill>
                          <a:srgbClr val="FFFF00"/>
                        </a:solidFill>
                        <a:effectLst/>
                        <a:latin typeface="MAC C Times" pitchFamily="18" charset="0"/>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a:ln>
                            <a:noFill/>
                          </a:ln>
                          <a:solidFill>
                            <a:schemeClr val="tx1"/>
                          </a:solidFill>
                          <a:effectLst/>
                          <a:latin typeface="Arial" charset="0"/>
                        </a:rPr>
                        <a:t>1.65</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a:ln>
                            <a:noFill/>
                          </a:ln>
                          <a:solidFill>
                            <a:schemeClr val="tx1"/>
                          </a:solidFill>
                          <a:effectLst/>
                          <a:latin typeface="Arial" charset="0"/>
                        </a:rPr>
                        <a:t>12.3</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endParaRPr kumimoji="0" lang="en-US" sz="2000" b="0" i="0" u="none" strike="noStrike" cap="none" normalizeH="0" baseline="0" dirty="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0" i="0" u="none" strike="noStrike" cap="none" normalizeH="0" baseline="0" dirty="0">
                          <a:ln>
                            <a:noFill/>
                          </a:ln>
                          <a:solidFill>
                            <a:schemeClr val="tx1"/>
                          </a:solidFill>
                          <a:effectLst/>
                          <a:latin typeface="Arial" charset="0"/>
                        </a:rPr>
                        <a:t>100 keV</a:t>
                      </a:r>
                    </a:p>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0" i="0" u="none" strike="noStrike" cap="none" normalizeH="0" baseline="0" dirty="0">
                          <a:ln>
                            <a:noFill/>
                          </a:ln>
                          <a:solidFill>
                            <a:srgbClr val="92D050"/>
                          </a:solidFill>
                          <a:effectLst/>
                          <a:latin typeface="Arial" charset="0"/>
                        </a:rPr>
                        <a:t>10 MeV</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endParaRPr kumimoji="0" lang="en-US" sz="2000" b="0" i="0" u="none" strike="noStrike" cap="none" normalizeH="0" baseline="0" dirty="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0" i="0" u="none" strike="noStrike" cap="none" normalizeH="0" baseline="0" dirty="0">
                          <a:ln>
                            <a:noFill/>
                          </a:ln>
                          <a:solidFill>
                            <a:schemeClr val="tx1"/>
                          </a:solidFill>
                          <a:effectLst/>
                          <a:latin typeface="Arial" charset="0"/>
                        </a:rPr>
                        <a:t>0.3</a:t>
                      </a:r>
                    </a:p>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0" i="0" u="none" strike="noStrike" cap="none" normalizeH="0" baseline="0" dirty="0">
                          <a:ln>
                            <a:noFill/>
                          </a:ln>
                          <a:solidFill>
                            <a:srgbClr val="92D050"/>
                          </a:solidFill>
                          <a:effectLst/>
                          <a:latin typeface="Arial" charset="0"/>
                        </a:rPr>
                        <a:t>0.04</a:t>
                      </a: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127909">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mk-MK" sz="2800" b="1" i="0" u="none" strike="noStrike" cap="none" normalizeH="0" baseline="0" dirty="0">
                          <a:ln>
                            <a:noFill/>
                          </a:ln>
                          <a:solidFill>
                            <a:srgbClr val="FFFF00"/>
                          </a:solidFill>
                          <a:effectLst/>
                          <a:latin typeface="MAC C Times" pitchFamily="18" charset="0"/>
                        </a:rPr>
                        <a:t>оково</a:t>
                      </a:r>
                      <a:endParaRPr kumimoji="0" lang="en-US" sz="2800" b="1" i="0" u="none" strike="noStrike" cap="none" normalizeH="0" baseline="0" dirty="0">
                        <a:ln>
                          <a:noFill/>
                        </a:ln>
                        <a:solidFill>
                          <a:srgbClr val="FFFF00"/>
                        </a:solidFill>
                        <a:effectLst/>
                        <a:latin typeface="MAC C Times" pitchFamily="18" charset="0"/>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a:ln>
                            <a:noFill/>
                          </a:ln>
                          <a:solidFill>
                            <a:schemeClr val="tx1"/>
                          </a:solidFill>
                          <a:effectLst/>
                          <a:latin typeface="Arial" charset="0"/>
                        </a:rPr>
                        <a:t>13.6</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Tx/>
                        <a:buFontTx/>
                        <a:buNone/>
                        <a:tabLst/>
                      </a:pPr>
                      <a:r>
                        <a:rPr kumimoji="0" lang="en-US" sz="2800" b="0" i="0" u="none" strike="noStrike" cap="none" normalizeH="0" baseline="0">
                          <a:ln>
                            <a:noFill/>
                          </a:ln>
                          <a:solidFill>
                            <a:schemeClr val="tx1"/>
                          </a:solidFill>
                          <a:effectLst/>
                          <a:latin typeface="Arial" charset="0"/>
                        </a:rPr>
                        <a:t>82</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endParaRPr kumimoji="0" lang="en-US" sz="2000" b="0" i="0" u="none" strike="noStrike" cap="none" normalizeH="0" baseline="0" dirty="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0" i="0" u="none" strike="noStrike" cap="none" normalizeH="0" baseline="0" dirty="0">
                          <a:ln>
                            <a:noFill/>
                          </a:ln>
                          <a:solidFill>
                            <a:schemeClr val="tx1"/>
                          </a:solidFill>
                          <a:effectLst/>
                          <a:latin typeface="Arial" charset="0"/>
                        </a:rPr>
                        <a:t>100 keV</a:t>
                      </a:r>
                    </a:p>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0" i="0" u="none" strike="noStrike" cap="none" normalizeH="0" baseline="0" dirty="0">
                          <a:ln>
                            <a:noFill/>
                          </a:ln>
                          <a:solidFill>
                            <a:srgbClr val="92D050"/>
                          </a:solidFill>
                          <a:effectLst/>
                          <a:latin typeface="Arial" charset="0"/>
                        </a:rPr>
                        <a:t>10 MeV</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endParaRPr kumimoji="0" lang="en-US" sz="2000" b="0" i="0" u="none" strike="noStrike" cap="none" normalizeH="0" baseline="0" dirty="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0" i="0" u="none" strike="noStrike" cap="none" normalizeH="0" baseline="0" dirty="0">
                          <a:ln>
                            <a:noFill/>
                          </a:ln>
                          <a:solidFill>
                            <a:schemeClr val="tx1"/>
                          </a:solidFill>
                          <a:effectLst/>
                          <a:latin typeface="Arial" charset="0"/>
                        </a:rPr>
                        <a:t>62</a:t>
                      </a:r>
                    </a:p>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0" i="0" u="none" strike="noStrike" cap="none" normalizeH="0" baseline="0" dirty="0">
                          <a:ln>
                            <a:noFill/>
                          </a:ln>
                          <a:solidFill>
                            <a:srgbClr val="92D050"/>
                          </a:solidFill>
                          <a:effectLst/>
                          <a:latin typeface="Arial" charset="0"/>
                        </a:rPr>
                        <a:t>4.3</a:t>
                      </a: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26658" name="Date Placeholder 4">
            <a:extLst>
              <a:ext uri="{FF2B5EF4-FFF2-40B4-BE49-F238E27FC236}">
                <a16:creationId xmlns:a16="http://schemas.microsoft.com/office/drawing/2014/main" id="{7C9C4D4A-D2DA-45BF-9599-65E1B698736A}"/>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r>
              <a:rPr lang="en-US" altLang="LID4096"/>
              <a:t>M. Ristova, juni 2006</a:t>
            </a:r>
          </a:p>
        </p:txBody>
      </p:sp>
      <p:sp>
        <p:nvSpPr>
          <p:cNvPr id="26659" name="Slide Number Placeholder 6">
            <a:extLst>
              <a:ext uri="{FF2B5EF4-FFF2-40B4-BE49-F238E27FC236}">
                <a16:creationId xmlns:a16="http://schemas.microsoft.com/office/drawing/2014/main" id="{1EDFCA40-1528-4297-8848-6C76678C0D1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5B6E51D8-3E2E-4A5B-A180-F4732D351DA4}" type="slidenum">
              <a:rPr lang="en-US" altLang="LID4096" smtClean="0"/>
              <a:pPr/>
              <a:t>13</a:t>
            </a:fld>
            <a:endParaRPr lang="en-US" altLang="LID4096"/>
          </a:p>
        </p:txBody>
      </p:sp>
      <p:sp>
        <p:nvSpPr>
          <p:cNvPr id="29698" name="Rectangle 2">
            <a:extLst>
              <a:ext uri="{FF2B5EF4-FFF2-40B4-BE49-F238E27FC236}">
                <a16:creationId xmlns:a16="http://schemas.microsoft.com/office/drawing/2014/main" id="{03FAC44A-1927-41DC-AFC1-1D5C21367B1A}"/>
              </a:ext>
            </a:extLst>
          </p:cNvPr>
          <p:cNvSpPr>
            <a:spLocks noGrp="1" noChangeArrowheads="1"/>
          </p:cNvSpPr>
          <p:nvPr>
            <p:ph type="title"/>
          </p:nvPr>
        </p:nvSpPr>
        <p:spPr/>
        <p:txBody>
          <a:bodyPr/>
          <a:lstStyle/>
          <a:p>
            <a:pPr eaLnBrk="1" fontAlgn="auto" hangingPunct="1">
              <a:spcAft>
                <a:spcPts val="0"/>
              </a:spcAft>
              <a:defRPr/>
            </a:pPr>
            <a:r>
              <a:rPr lang="mk-MK" sz="3200" dirty="0">
                <a:solidFill>
                  <a:schemeClr val="tx1"/>
                </a:solidFill>
                <a:latin typeface="MAC C Times" pitchFamily="18" charset="0"/>
              </a:rPr>
              <a:t>Линеарен коефициент на атенуација</a:t>
            </a:r>
            <a:endParaRPr lang="en-US" sz="3200" dirty="0">
              <a:solidFill>
                <a:schemeClr val="tx1"/>
              </a:solidFill>
              <a:latin typeface="MAC C Times"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63" name="Rectangle 71">
            <a:extLst>
              <a:ext uri="{FF2B5EF4-FFF2-40B4-BE49-F238E27FC236}">
                <a16:creationId xmlns:a16="http://schemas.microsoft.com/office/drawing/2014/main" id="{DE2EA921-20AB-4711-8913-2A4E410538C2}"/>
              </a:ext>
            </a:extLst>
          </p:cNvPr>
          <p:cNvSpPr>
            <a:spLocks noGrp="1" noChangeArrowheads="1"/>
          </p:cNvSpPr>
          <p:nvPr>
            <p:ph type="title"/>
          </p:nvPr>
        </p:nvSpPr>
        <p:spPr/>
        <p:txBody>
          <a:bodyPr>
            <a:normAutofit fontScale="90000"/>
          </a:bodyPr>
          <a:lstStyle/>
          <a:p>
            <a:pPr eaLnBrk="1" fontAlgn="auto" hangingPunct="1">
              <a:spcAft>
                <a:spcPts val="0"/>
              </a:spcAft>
              <a:defRPr/>
            </a:pPr>
            <a:r>
              <a:rPr lang="en-US" dirty="0">
                <a:solidFill>
                  <a:schemeClr val="tx1"/>
                </a:solidFill>
                <a:effectLst/>
              </a:rPr>
              <a:t>	</a:t>
            </a:r>
            <a:r>
              <a:rPr lang="mk-MK" dirty="0">
                <a:solidFill>
                  <a:srgbClr val="0070C0"/>
                </a:solidFill>
                <a:effectLst/>
              </a:rPr>
              <a:t>Видови интеракции на Х-фотоните со материјата</a:t>
            </a:r>
            <a:endParaRPr lang="en-US" dirty="0">
              <a:solidFill>
                <a:srgbClr val="0070C0"/>
              </a:solidFill>
              <a:latin typeface="MAC C Times" pitchFamily="18" charset="0"/>
            </a:endParaRPr>
          </a:p>
        </p:txBody>
      </p:sp>
      <p:sp>
        <p:nvSpPr>
          <p:cNvPr id="27651" name="Date Placeholder 3">
            <a:extLst>
              <a:ext uri="{FF2B5EF4-FFF2-40B4-BE49-F238E27FC236}">
                <a16:creationId xmlns:a16="http://schemas.microsoft.com/office/drawing/2014/main" id="{F9C6717D-461B-4EF0-A980-DB1748E494A6}"/>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r>
              <a:rPr lang="en-US" altLang="LID4096"/>
              <a:t>M. Ristova, juni 2006</a:t>
            </a:r>
          </a:p>
        </p:txBody>
      </p:sp>
      <p:sp>
        <p:nvSpPr>
          <p:cNvPr id="27652" name="Slide Number Placeholder 5">
            <a:extLst>
              <a:ext uri="{FF2B5EF4-FFF2-40B4-BE49-F238E27FC236}">
                <a16:creationId xmlns:a16="http://schemas.microsoft.com/office/drawing/2014/main" id="{E8E62B48-9750-4018-B898-62795E69DD38}"/>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F695247A-50E6-4F1D-A013-E6383376AF09}" type="slidenum">
              <a:rPr lang="en-US" altLang="LID4096" smtClean="0"/>
              <a:pPr/>
              <a:t>14</a:t>
            </a:fld>
            <a:endParaRPr lang="en-US" altLang="LID4096"/>
          </a:p>
        </p:txBody>
      </p:sp>
      <p:sp>
        <p:nvSpPr>
          <p:cNvPr id="33862" name="Text Box 70">
            <a:extLst>
              <a:ext uri="{FF2B5EF4-FFF2-40B4-BE49-F238E27FC236}">
                <a16:creationId xmlns:a16="http://schemas.microsoft.com/office/drawing/2014/main" id="{051E0962-7A1F-4E6A-9D23-63B3608907AA}"/>
              </a:ext>
            </a:extLst>
          </p:cNvPr>
          <p:cNvSpPr txBox="1">
            <a:spLocks noChangeArrowheads="1"/>
          </p:cNvSpPr>
          <p:nvPr/>
        </p:nvSpPr>
        <p:spPr bwMode="auto">
          <a:xfrm>
            <a:off x="0" y="1439863"/>
            <a:ext cx="9144000" cy="6040437"/>
          </a:xfrm>
          <a:prstGeom prst="rect">
            <a:avLst/>
          </a:prstGeom>
          <a:noFill/>
          <a:ln w="9525">
            <a:noFill/>
            <a:miter lim="800000"/>
            <a:headEnd/>
            <a:tailEnd/>
          </a:ln>
          <a:effectLst/>
        </p:spPr>
        <p:txBody>
          <a:bodyPr>
            <a:spAutoFit/>
          </a:bodyPr>
          <a:lstStyle/>
          <a:p>
            <a:pPr>
              <a:defRPr/>
            </a:pPr>
            <a:r>
              <a:rPr lang="en-US" dirty="0">
                <a:solidFill>
                  <a:srgbClr val="FFCC00"/>
                </a:solidFill>
                <a:latin typeface="Arial" charset="0"/>
              </a:rPr>
              <a:t>	</a:t>
            </a:r>
          </a:p>
          <a:p>
            <a:pPr>
              <a:defRPr/>
            </a:pPr>
            <a:r>
              <a:rPr lang="en-US" sz="4000" b="1" dirty="0">
                <a:solidFill>
                  <a:srgbClr val="FFCC00"/>
                </a:solidFill>
                <a:effectLst>
                  <a:outerShdw blurRad="38100" dist="38100" dir="2700000" algn="tl">
                    <a:srgbClr val="000000"/>
                  </a:outerShdw>
                </a:effectLst>
                <a:latin typeface="Arial" charset="0"/>
              </a:rPr>
              <a:t> </a:t>
            </a:r>
          </a:p>
          <a:p>
            <a:pPr>
              <a:buFont typeface="Wingdings" pitchFamily="2" charset="2"/>
              <a:buChar char="§"/>
              <a:defRPr/>
            </a:pPr>
            <a:r>
              <a:rPr lang="en-US" sz="4000" b="1" dirty="0">
                <a:effectLst>
                  <a:outerShdw blurRad="38100" dist="38100" dir="2700000" algn="tl">
                    <a:srgbClr val="000000"/>
                  </a:outerShdw>
                </a:effectLst>
                <a:latin typeface="Arial" charset="0"/>
              </a:rPr>
              <a:t> </a:t>
            </a:r>
            <a:r>
              <a:rPr lang="mk-MK" sz="3600" dirty="0">
                <a:effectLst>
                  <a:outerShdw blurRad="38100" dist="38100" dir="2700000" algn="tl">
                    <a:srgbClr val="000000"/>
                  </a:outerShdw>
                </a:effectLst>
                <a:latin typeface="MAC C Times" pitchFamily="18" charset="0"/>
              </a:rPr>
              <a:t>Кохерентно (еластично расејување)</a:t>
            </a:r>
            <a:endParaRPr lang="en-US" sz="3600" dirty="0">
              <a:effectLst>
                <a:outerShdw blurRad="38100" dist="38100" dir="2700000" algn="tl">
                  <a:srgbClr val="000000"/>
                </a:outerShdw>
              </a:effectLst>
              <a:latin typeface="MAC C Times" pitchFamily="18" charset="0"/>
            </a:endParaRPr>
          </a:p>
          <a:p>
            <a:pPr>
              <a:buFont typeface="Wingdings" pitchFamily="2" charset="2"/>
              <a:buChar char="§"/>
              <a:defRPr/>
            </a:pPr>
            <a:r>
              <a:rPr lang="en-US" sz="3600" dirty="0">
                <a:effectLst>
                  <a:outerShdw blurRad="38100" dist="38100" dir="2700000" algn="tl">
                    <a:srgbClr val="000000"/>
                  </a:outerShdw>
                </a:effectLst>
                <a:latin typeface="MAC C Times" pitchFamily="18" charset="0"/>
              </a:rPr>
              <a:t> </a:t>
            </a:r>
            <a:r>
              <a:rPr lang="mk-MK" sz="3600" dirty="0">
                <a:effectLst>
                  <a:outerShdw blurRad="38100" dist="38100" dir="2700000" algn="tl">
                    <a:srgbClr val="000000"/>
                  </a:outerShdw>
                </a:effectLst>
                <a:latin typeface="MAC C Times" pitchFamily="18" charset="0"/>
              </a:rPr>
              <a:t>Фотоелектричен ефект</a:t>
            </a:r>
            <a:endParaRPr lang="en-US" sz="3600" dirty="0">
              <a:effectLst>
                <a:outerShdw blurRad="38100" dist="38100" dir="2700000" algn="tl">
                  <a:srgbClr val="000000"/>
                </a:outerShdw>
              </a:effectLst>
              <a:latin typeface="MAC C Times" pitchFamily="18" charset="0"/>
            </a:endParaRPr>
          </a:p>
          <a:p>
            <a:pPr>
              <a:buFont typeface="Wingdings" pitchFamily="2" charset="2"/>
              <a:buChar char="§"/>
              <a:defRPr/>
            </a:pPr>
            <a:r>
              <a:rPr lang="en-US" sz="3600" dirty="0">
                <a:effectLst>
                  <a:outerShdw blurRad="38100" dist="38100" dir="2700000" algn="tl">
                    <a:srgbClr val="000000"/>
                  </a:outerShdw>
                </a:effectLst>
                <a:latin typeface="MAC C Times" pitchFamily="18" charset="0"/>
              </a:rPr>
              <a:t> </a:t>
            </a:r>
            <a:r>
              <a:rPr lang="mk-MK" sz="3600" dirty="0">
                <a:effectLst>
                  <a:outerShdw blurRad="38100" dist="38100" dir="2700000" algn="tl">
                    <a:srgbClr val="000000"/>
                  </a:outerShdw>
                </a:effectLst>
                <a:latin typeface="MAC C Times" pitchFamily="18" charset="0"/>
              </a:rPr>
              <a:t>Комтоново (нееластично расејување)</a:t>
            </a:r>
            <a:endParaRPr lang="en-US" sz="3600" dirty="0">
              <a:effectLst>
                <a:outerShdw blurRad="38100" dist="38100" dir="2700000" algn="tl">
                  <a:srgbClr val="000000"/>
                </a:outerShdw>
              </a:effectLst>
              <a:latin typeface="MAC C Times" pitchFamily="18" charset="0"/>
            </a:endParaRPr>
          </a:p>
          <a:p>
            <a:pPr>
              <a:buFont typeface="Wingdings" pitchFamily="2" charset="2"/>
              <a:buChar char="§"/>
              <a:defRPr/>
            </a:pPr>
            <a:r>
              <a:rPr lang="en-US" sz="3600" dirty="0">
                <a:effectLst>
                  <a:outerShdw blurRad="38100" dist="38100" dir="2700000" algn="tl">
                    <a:srgbClr val="000000"/>
                  </a:outerShdw>
                </a:effectLst>
                <a:latin typeface="MAC C Times" pitchFamily="18" charset="0"/>
              </a:rPr>
              <a:t> </a:t>
            </a:r>
            <a:r>
              <a:rPr lang="mk-MK" sz="3600" dirty="0">
                <a:effectLst>
                  <a:outerShdw blurRad="38100" dist="38100" dir="2700000" algn="tl">
                    <a:srgbClr val="000000"/>
                  </a:outerShdw>
                </a:effectLst>
                <a:latin typeface="MAC C Times" pitchFamily="18" charset="0"/>
              </a:rPr>
              <a:t>Произведување на пар електрон-позитрон</a:t>
            </a:r>
            <a:endParaRPr lang="en-US" sz="3600" dirty="0">
              <a:effectLst>
                <a:outerShdw blurRad="38100" dist="38100" dir="2700000" algn="tl">
                  <a:srgbClr val="000000"/>
                </a:outerShdw>
              </a:effectLst>
              <a:latin typeface="MAC C Times" pitchFamily="18" charset="0"/>
            </a:endParaRPr>
          </a:p>
          <a:p>
            <a:pPr>
              <a:defRPr/>
            </a:pPr>
            <a:r>
              <a:rPr lang="en-US" sz="3600" dirty="0">
                <a:effectLst>
                  <a:outerShdw blurRad="38100" dist="38100" dir="2700000" algn="tl">
                    <a:srgbClr val="000000"/>
                  </a:outerShdw>
                </a:effectLst>
              </a:rPr>
              <a:t>   </a:t>
            </a:r>
          </a:p>
          <a:p>
            <a:pPr>
              <a:defRPr/>
            </a:pPr>
            <a:r>
              <a:rPr lang="en-US" sz="3600" dirty="0">
                <a:latin typeface="Arial" charset="0"/>
              </a:rPr>
              <a:t>	</a:t>
            </a:r>
          </a:p>
          <a:p>
            <a:pPr>
              <a:defRPr/>
            </a:pPr>
            <a:r>
              <a:rPr lang="en-US" sz="3600" dirty="0">
                <a:solidFill>
                  <a:srgbClr val="FFCC00"/>
                </a:solidFill>
                <a:latin typeface="Arial" charset="0"/>
              </a:rPr>
              <a:t>		</a:t>
            </a:r>
          </a:p>
          <a:p>
            <a:pPr>
              <a:defRPr/>
            </a:pPr>
            <a:r>
              <a:rPr lang="en-US" sz="4000" dirty="0">
                <a:solidFill>
                  <a:srgbClr val="FFCC00"/>
                </a:solidFill>
                <a:latin typeface="Arial" charset="0"/>
              </a:rPr>
              <a:t>	</a:t>
            </a:r>
          </a:p>
          <a:p>
            <a:pPr>
              <a:defRPr/>
            </a:pPr>
            <a:r>
              <a:rPr lang="en-US" dirty="0">
                <a:solidFill>
                  <a:srgbClr val="FFCC00"/>
                </a:solidFill>
                <a:latin typeface="Arial" charset="0"/>
              </a:rPr>
              <a:t>	</a:t>
            </a:r>
          </a:p>
          <a:p>
            <a:pPr>
              <a:defRPr/>
            </a:pPr>
            <a:r>
              <a:rPr lang="en-US" dirty="0">
                <a:solidFill>
                  <a:srgbClr val="FFCC00"/>
                </a:solidFill>
                <a:latin typeface="Arial" charset="0"/>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3862">
                                            <p:txEl>
                                              <p:pRg st="0" end="0"/>
                                            </p:txEl>
                                          </p:spTgt>
                                        </p:tgtEl>
                                        <p:attrNameLst>
                                          <p:attrName>style.visibility</p:attrName>
                                        </p:attrNameLst>
                                      </p:cBhvr>
                                      <p:to>
                                        <p:strVal val="visible"/>
                                      </p:to>
                                    </p:set>
                                    <p:anim calcmode="lin" valueType="num">
                                      <p:cBhvr additive="base">
                                        <p:cTn id="7" dur="500" fill="hold"/>
                                        <p:tgtEl>
                                          <p:spTgt spid="3386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386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3862">
                                            <p:txEl>
                                              <p:pRg st="1" end="1"/>
                                            </p:txEl>
                                          </p:spTgt>
                                        </p:tgtEl>
                                        <p:attrNameLst>
                                          <p:attrName>style.visibility</p:attrName>
                                        </p:attrNameLst>
                                      </p:cBhvr>
                                      <p:to>
                                        <p:strVal val="visible"/>
                                      </p:to>
                                    </p:set>
                                    <p:anim calcmode="lin" valueType="num">
                                      <p:cBhvr additive="base">
                                        <p:cTn id="13" dur="500" fill="hold"/>
                                        <p:tgtEl>
                                          <p:spTgt spid="33862">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386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3862">
                                            <p:txEl>
                                              <p:pRg st="2" end="2"/>
                                            </p:txEl>
                                          </p:spTgt>
                                        </p:tgtEl>
                                        <p:attrNameLst>
                                          <p:attrName>style.visibility</p:attrName>
                                        </p:attrNameLst>
                                      </p:cBhvr>
                                      <p:to>
                                        <p:strVal val="visible"/>
                                      </p:to>
                                    </p:set>
                                    <p:anim calcmode="lin" valueType="num">
                                      <p:cBhvr additive="base">
                                        <p:cTn id="19" dur="500" fill="hold"/>
                                        <p:tgtEl>
                                          <p:spTgt spid="33862">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386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3862">
                                            <p:txEl>
                                              <p:pRg st="3" end="3"/>
                                            </p:txEl>
                                          </p:spTgt>
                                        </p:tgtEl>
                                        <p:attrNameLst>
                                          <p:attrName>style.visibility</p:attrName>
                                        </p:attrNameLst>
                                      </p:cBhvr>
                                      <p:to>
                                        <p:strVal val="visible"/>
                                      </p:to>
                                    </p:set>
                                    <p:anim calcmode="lin" valueType="num">
                                      <p:cBhvr additive="base">
                                        <p:cTn id="25" dur="500" fill="hold"/>
                                        <p:tgtEl>
                                          <p:spTgt spid="33862">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386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3862">
                                            <p:txEl>
                                              <p:pRg st="4" end="4"/>
                                            </p:txEl>
                                          </p:spTgt>
                                        </p:tgtEl>
                                        <p:attrNameLst>
                                          <p:attrName>style.visibility</p:attrName>
                                        </p:attrNameLst>
                                      </p:cBhvr>
                                      <p:to>
                                        <p:strVal val="visible"/>
                                      </p:to>
                                    </p:set>
                                    <p:anim calcmode="lin" valueType="num">
                                      <p:cBhvr additive="base">
                                        <p:cTn id="31" dur="500" fill="hold"/>
                                        <p:tgtEl>
                                          <p:spTgt spid="33862">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386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3862">
                                            <p:txEl>
                                              <p:pRg st="5" end="5"/>
                                            </p:txEl>
                                          </p:spTgt>
                                        </p:tgtEl>
                                        <p:attrNameLst>
                                          <p:attrName>style.visibility</p:attrName>
                                        </p:attrNameLst>
                                      </p:cBhvr>
                                      <p:to>
                                        <p:strVal val="visible"/>
                                      </p:to>
                                    </p:set>
                                    <p:anim calcmode="lin" valueType="num">
                                      <p:cBhvr additive="base">
                                        <p:cTn id="37" dur="500" fill="hold"/>
                                        <p:tgtEl>
                                          <p:spTgt spid="33862">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386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3862">
                                            <p:txEl>
                                              <p:pRg st="6" end="6"/>
                                            </p:txEl>
                                          </p:spTgt>
                                        </p:tgtEl>
                                        <p:attrNameLst>
                                          <p:attrName>style.visibility</p:attrName>
                                        </p:attrNameLst>
                                      </p:cBhvr>
                                      <p:to>
                                        <p:strVal val="visible"/>
                                      </p:to>
                                    </p:set>
                                    <p:anim calcmode="lin" valueType="num">
                                      <p:cBhvr additive="base">
                                        <p:cTn id="43" dur="500" fill="hold"/>
                                        <p:tgtEl>
                                          <p:spTgt spid="33862">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386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33862">
                                            <p:txEl>
                                              <p:pRg st="7" end="7"/>
                                            </p:txEl>
                                          </p:spTgt>
                                        </p:tgtEl>
                                        <p:attrNameLst>
                                          <p:attrName>style.visibility</p:attrName>
                                        </p:attrNameLst>
                                      </p:cBhvr>
                                      <p:to>
                                        <p:strVal val="visible"/>
                                      </p:to>
                                    </p:set>
                                    <p:anim calcmode="lin" valueType="num">
                                      <p:cBhvr additive="base">
                                        <p:cTn id="49" dur="500" fill="hold"/>
                                        <p:tgtEl>
                                          <p:spTgt spid="33862">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33862">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33862">
                                            <p:txEl>
                                              <p:pRg st="8" end="8"/>
                                            </p:txEl>
                                          </p:spTgt>
                                        </p:tgtEl>
                                        <p:attrNameLst>
                                          <p:attrName>style.visibility</p:attrName>
                                        </p:attrNameLst>
                                      </p:cBhvr>
                                      <p:to>
                                        <p:strVal val="visible"/>
                                      </p:to>
                                    </p:set>
                                    <p:anim calcmode="lin" valueType="num">
                                      <p:cBhvr additive="base">
                                        <p:cTn id="55" dur="500" fill="hold"/>
                                        <p:tgtEl>
                                          <p:spTgt spid="33862">
                                            <p:txEl>
                                              <p:pRg st="8" end="8"/>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33862">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33862">
                                            <p:txEl>
                                              <p:pRg st="9" end="9"/>
                                            </p:txEl>
                                          </p:spTgt>
                                        </p:tgtEl>
                                        <p:attrNameLst>
                                          <p:attrName>style.visibility</p:attrName>
                                        </p:attrNameLst>
                                      </p:cBhvr>
                                      <p:to>
                                        <p:strVal val="visible"/>
                                      </p:to>
                                    </p:set>
                                    <p:anim calcmode="lin" valueType="num">
                                      <p:cBhvr additive="base">
                                        <p:cTn id="61" dur="500" fill="hold"/>
                                        <p:tgtEl>
                                          <p:spTgt spid="33862">
                                            <p:txEl>
                                              <p:pRg st="9" end="9"/>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33862">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33862">
                                            <p:txEl>
                                              <p:pRg st="10" end="10"/>
                                            </p:txEl>
                                          </p:spTgt>
                                        </p:tgtEl>
                                        <p:attrNameLst>
                                          <p:attrName>style.visibility</p:attrName>
                                        </p:attrNameLst>
                                      </p:cBhvr>
                                      <p:to>
                                        <p:strVal val="visible"/>
                                      </p:to>
                                    </p:set>
                                    <p:anim calcmode="lin" valueType="num">
                                      <p:cBhvr additive="base">
                                        <p:cTn id="67" dur="500" fill="hold"/>
                                        <p:tgtEl>
                                          <p:spTgt spid="33862">
                                            <p:txEl>
                                              <p:pRg st="10" end="10"/>
                                            </p:txEl>
                                          </p:spTgt>
                                        </p:tgtEl>
                                        <p:attrNameLst>
                                          <p:attrName>ppt_x</p:attrName>
                                        </p:attrNameLst>
                                      </p:cBhvr>
                                      <p:tavLst>
                                        <p:tav tm="0">
                                          <p:val>
                                            <p:strVal val="0-#ppt_w/2"/>
                                          </p:val>
                                        </p:tav>
                                        <p:tav tm="100000">
                                          <p:val>
                                            <p:strVal val="#ppt_x"/>
                                          </p:val>
                                        </p:tav>
                                      </p:tavLst>
                                    </p:anim>
                                    <p:anim calcmode="lin" valueType="num">
                                      <p:cBhvr additive="base">
                                        <p:cTn id="68" dur="500" fill="hold"/>
                                        <p:tgtEl>
                                          <p:spTgt spid="33862">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33862">
                                            <p:txEl>
                                              <p:pRg st="11" end="11"/>
                                            </p:txEl>
                                          </p:spTgt>
                                        </p:tgtEl>
                                        <p:attrNameLst>
                                          <p:attrName>style.visibility</p:attrName>
                                        </p:attrNameLst>
                                      </p:cBhvr>
                                      <p:to>
                                        <p:strVal val="visible"/>
                                      </p:to>
                                    </p:set>
                                    <p:anim calcmode="lin" valueType="num">
                                      <p:cBhvr additive="base">
                                        <p:cTn id="73" dur="500" fill="hold"/>
                                        <p:tgtEl>
                                          <p:spTgt spid="33862">
                                            <p:txEl>
                                              <p:pRg st="11" end="11"/>
                                            </p:txEl>
                                          </p:spTgt>
                                        </p:tgtEl>
                                        <p:attrNameLst>
                                          <p:attrName>ppt_x</p:attrName>
                                        </p:attrNameLst>
                                      </p:cBhvr>
                                      <p:tavLst>
                                        <p:tav tm="0">
                                          <p:val>
                                            <p:strVal val="0-#ppt_w/2"/>
                                          </p:val>
                                        </p:tav>
                                        <p:tav tm="100000">
                                          <p:val>
                                            <p:strVal val="#ppt_x"/>
                                          </p:val>
                                        </p:tav>
                                      </p:tavLst>
                                    </p:anim>
                                    <p:anim calcmode="lin" valueType="num">
                                      <p:cBhvr additive="base">
                                        <p:cTn id="74" dur="500" fill="hold"/>
                                        <p:tgtEl>
                                          <p:spTgt spid="33862">
                                            <p:txEl>
                                              <p:pRg st="11" end="1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62"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a:extLst>
              <a:ext uri="{FF2B5EF4-FFF2-40B4-BE49-F238E27FC236}">
                <a16:creationId xmlns:a16="http://schemas.microsoft.com/office/drawing/2014/main" id="{1F4A9CDA-B968-4573-826F-652E65FB68D9}"/>
              </a:ext>
            </a:extLst>
          </p:cNvPr>
          <p:cNvSpPr>
            <a:spLocks noGrp="1"/>
          </p:cNvSpPr>
          <p:nvPr>
            <p:ph idx="1"/>
          </p:nvPr>
        </p:nvSpPr>
        <p:spPr>
          <a:xfrm>
            <a:off x="0" y="1560513"/>
            <a:ext cx="6043613" cy="4495800"/>
          </a:xfrm>
        </p:spPr>
        <p:txBody>
          <a:bodyPr/>
          <a:lstStyle/>
          <a:p>
            <a:pPr eaLnBrk="1" hangingPunct="1"/>
            <a:endParaRPr lang="en-US" altLang="LID4096"/>
          </a:p>
          <a:p>
            <a:pPr eaLnBrk="1" hangingPunct="1">
              <a:buFontTx/>
              <a:buNone/>
            </a:pPr>
            <a:r>
              <a:rPr lang="en-US" altLang="LID4096" sz="2400" b="1">
                <a:latin typeface="MAC C Times" pitchFamily="18" charset="0"/>
              </a:rPr>
              <a:t>    </a:t>
            </a:r>
            <a:r>
              <a:rPr lang="mk-MK" altLang="LID4096" sz="2400">
                <a:latin typeface="MAC C Times" pitchFamily="18" charset="0"/>
              </a:rPr>
              <a:t>Овој вид интеакција се јавува кога енергијата на Х-фотоните е помала од енергијата на вразување на електронот од материјалот кој атенуира. </a:t>
            </a:r>
          </a:p>
          <a:p>
            <a:pPr eaLnBrk="1" hangingPunct="1">
              <a:buFontTx/>
              <a:buNone/>
            </a:pPr>
            <a:endParaRPr lang="mk-MK" altLang="LID4096" sz="2400" b="1">
              <a:latin typeface="M_Swiss" pitchFamily="34" charset="0"/>
            </a:endParaRPr>
          </a:p>
          <a:p>
            <a:pPr eaLnBrk="1" hangingPunct="1">
              <a:buFontTx/>
              <a:buNone/>
            </a:pPr>
            <a:endParaRPr lang="mk-MK" altLang="LID4096" sz="2400" b="1">
              <a:latin typeface="M_Swiss" pitchFamily="34" charset="0"/>
            </a:endParaRPr>
          </a:p>
          <a:p>
            <a:pPr eaLnBrk="1" hangingPunct="1">
              <a:buFontTx/>
              <a:buNone/>
            </a:pPr>
            <a:endParaRPr lang="en-US" altLang="LID4096" sz="2400" b="1">
              <a:latin typeface="M_Swiss" pitchFamily="34" charset="0"/>
            </a:endParaRPr>
          </a:p>
          <a:p>
            <a:pPr algn="ctr" eaLnBrk="1" hangingPunct="1">
              <a:buFontTx/>
              <a:buNone/>
            </a:pPr>
            <a:r>
              <a:rPr lang="mk-MK" altLang="LID4096" sz="2000">
                <a:solidFill>
                  <a:srgbClr val="0070C0"/>
                </a:solidFill>
                <a:latin typeface="MAC C Times" pitchFamily="18" charset="0"/>
              </a:rPr>
              <a:t>   Овој процес е занемарлив кога се работи со Х-фотони со енергии потребни за радиологијата. </a:t>
            </a:r>
            <a:endParaRPr lang="en-US" altLang="LID4096" sz="2000">
              <a:solidFill>
                <a:srgbClr val="FFFF00"/>
              </a:solidFill>
              <a:latin typeface="M_Swiss" pitchFamily="34" charset="0"/>
            </a:endParaRPr>
          </a:p>
        </p:txBody>
      </p:sp>
      <p:sp>
        <p:nvSpPr>
          <p:cNvPr id="28675" name="Slide Number Placeholder 5">
            <a:extLst>
              <a:ext uri="{FF2B5EF4-FFF2-40B4-BE49-F238E27FC236}">
                <a16:creationId xmlns:a16="http://schemas.microsoft.com/office/drawing/2014/main" id="{BBC5E317-160A-4E27-B8D8-8F409B2EBDBB}"/>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61E2D260-8864-4D42-8758-9609FBDBB711}" type="slidenum">
              <a:rPr lang="en-US" altLang="LID4096" smtClean="0"/>
              <a:pPr/>
              <a:t>15</a:t>
            </a:fld>
            <a:endParaRPr lang="en-US" altLang="LID4096"/>
          </a:p>
        </p:txBody>
      </p:sp>
      <p:sp>
        <p:nvSpPr>
          <p:cNvPr id="36866" name="Rectangle 2">
            <a:extLst>
              <a:ext uri="{FF2B5EF4-FFF2-40B4-BE49-F238E27FC236}">
                <a16:creationId xmlns:a16="http://schemas.microsoft.com/office/drawing/2014/main" id="{7B2A9B1A-6A80-4287-BDA3-B03A27CF6537}"/>
              </a:ext>
            </a:extLst>
          </p:cNvPr>
          <p:cNvSpPr>
            <a:spLocks noGrp="1" noChangeArrowheads="1"/>
          </p:cNvSpPr>
          <p:nvPr>
            <p:ph type="title"/>
          </p:nvPr>
        </p:nvSpPr>
        <p:spPr/>
        <p:txBody>
          <a:bodyPr>
            <a:normAutofit fontScale="90000"/>
          </a:bodyPr>
          <a:lstStyle/>
          <a:p>
            <a:pPr eaLnBrk="1" fontAlgn="auto" hangingPunct="1">
              <a:spcAft>
                <a:spcPts val="0"/>
              </a:spcAft>
              <a:defRPr/>
            </a:pPr>
            <a:r>
              <a:rPr lang="mk-MK" sz="3200" dirty="0">
                <a:solidFill>
                  <a:schemeClr val="bg2">
                    <a:lumMod val="25000"/>
                  </a:schemeClr>
                </a:solidFill>
                <a:effectLst/>
                <a:latin typeface="MAC C Times" pitchFamily="18" charset="0"/>
              </a:rPr>
              <a:t>Кохерентно (еластично расејување)</a:t>
            </a:r>
            <a:br>
              <a:rPr lang="en-US" sz="4000" dirty="0">
                <a:solidFill>
                  <a:srgbClr val="FFCC00"/>
                </a:solidFill>
              </a:rPr>
            </a:br>
            <a:endParaRPr lang="en-US" sz="4000" dirty="0">
              <a:solidFill>
                <a:srgbClr val="FFCC00"/>
              </a:solidFill>
            </a:endParaRPr>
          </a:p>
        </p:txBody>
      </p:sp>
      <p:grpSp>
        <p:nvGrpSpPr>
          <p:cNvPr id="2" name="Group 9">
            <a:extLst>
              <a:ext uri="{FF2B5EF4-FFF2-40B4-BE49-F238E27FC236}">
                <a16:creationId xmlns:a16="http://schemas.microsoft.com/office/drawing/2014/main" id="{B6A184A8-8AF1-458C-A12B-87E851A33D12}"/>
              </a:ext>
            </a:extLst>
          </p:cNvPr>
          <p:cNvGrpSpPr>
            <a:grpSpLocks/>
          </p:cNvGrpSpPr>
          <p:nvPr/>
        </p:nvGrpSpPr>
        <p:grpSpPr bwMode="auto">
          <a:xfrm>
            <a:off x="6319838" y="1660525"/>
            <a:ext cx="1868487" cy="2633663"/>
            <a:chOff x="3981" y="1046"/>
            <a:chExt cx="1177" cy="1659"/>
          </a:xfrm>
        </p:grpSpPr>
        <p:sp>
          <p:nvSpPr>
            <p:cNvPr id="28686" name="Oval 4">
              <a:extLst>
                <a:ext uri="{FF2B5EF4-FFF2-40B4-BE49-F238E27FC236}">
                  <a16:creationId xmlns:a16="http://schemas.microsoft.com/office/drawing/2014/main" id="{A5E23712-FD86-41B5-875A-F67A8C68B1F9}"/>
                </a:ext>
              </a:extLst>
            </p:cNvPr>
            <p:cNvSpPr>
              <a:spLocks noChangeArrowheads="1"/>
            </p:cNvSpPr>
            <p:nvPr/>
          </p:nvSpPr>
          <p:spPr bwMode="auto">
            <a:xfrm>
              <a:off x="3981" y="1052"/>
              <a:ext cx="1177" cy="1553"/>
            </a:xfrm>
            <a:prstGeom prst="ellipse">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28687" name="Oval 5">
              <a:extLst>
                <a:ext uri="{FF2B5EF4-FFF2-40B4-BE49-F238E27FC236}">
                  <a16:creationId xmlns:a16="http://schemas.microsoft.com/office/drawing/2014/main" id="{4FAE998D-3170-408B-B80A-F927367D5D61}"/>
                </a:ext>
              </a:extLst>
            </p:cNvPr>
            <p:cNvSpPr>
              <a:spLocks noChangeArrowheads="1"/>
            </p:cNvSpPr>
            <p:nvPr/>
          </p:nvSpPr>
          <p:spPr bwMode="auto">
            <a:xfrm>
              <a:off x="4137" y="1046"/>
              <a:ext cx="250" cy="251"/>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28688" name="Oval 6">
              <a:extLst>
                <a:ext uri="{FF2B5EF4-FFF2-40B4-BE49-F238E27FC236}">
                  <a16:creationId xmlns:a16="http://schemas.microsoft.com/office/drawing/2014/main" id="{B224FC49-DC3C-493E-8CF2-D106D6B908B5}"/>
                </a:ext>
              </a:extLst>
            </p:cNvPr>
            <p:cNvSpPr>
              <a:spLocks noChangeArrowheads="1"/>
            </p:cNvSpPr>
            <p:nvPr/>
          </p:nvSpPr>
          <p:spPr bwMode="auto">
            <a:xfrm>
              <a:off x="4660" y="2454"/>
              <a:ext cx="250" cy="251"/>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grpSp>
      <p:sp>
        <p:nvSpPr>
          <p:cNvPr id="28678" name="Oval 7">
            <a:extLst>
              <a:ext uri="{FF2B5EF4-FFF2-40B4-BE49-F238E27FC236}">
                <a16:creationId xmlns:a16="http://schemas.microsoft.com/office/drawing/2014/main" id="{8553E4CC-0025-4D79-9E89-A0ACC80124A4}"/>
              </a:ext>
            </a:extLst>
          </p:cNvPr>
          <p:cNvSpPr>
            <a:spLocks noChangeArrowheads="1"/>
          </p:cNvSpPr>
          <p:nvPr/>
        </p:nvSpPr>
        <p:spPr bwMode="auto">
          <a:xfrm rot="-5950952">
            <a:off x="6346825" y="1716088"/>
            <a:ext cx="1868487" cy="2465388"/>
          </a:xfrm>
          <a:prstGeom prst="ellipse">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28679" name="Oval 8">
            <a:extLst>
              <a:ext uri="{FF2B5EF4-FFF2-40B4-BE49-F238E27FC236}">
                <a16:creationId xmlns:a16="http://schemas.microsoft.com/office/drawing/2014/main" id="{9366FF36-1267-48B4-A14B-24291082A1DA}"/>
              </a:ext>
            </a:extLst>
          </p:cNvPr>
          <p:cNvSpPr>
            <a:spLocks noChangeArrowheads="1"/>
          </p:cNvSpPr>
          <p:nvPr/>
        </p:nvSpPr>
        <p:spPr bwMode="auto">
          <a:xfrm>
            <a:off x="6867525" y="2489200"/>
            <a:ext cx="854075" cy="814388"/>
          </a:xfrm>
          <a:prstGeom prst="ellipse">
            <a:avLst/>
          </a:prstGeom>
          <a:gradFill rotWithShape="1">
            <a:gsLst>
              <a:gs pos="0">
                <a:srgbClr val="00FFFF"/>
              </a:gs>
              <a:gs pos="100000">
                <a:schemeClr val="accent1"/>
              </a:gs>
            </a:gsLst>
            <a:path path="shape">
              <a:fillToRect l="50000" t="50000" r="50000" b="50000"/>
            </a:path>
          </a:gradFill>
          <a:ln w="9525">
            <a:solidFill>
              <a:schemeClr val="folHlink"/>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6874" name="Line 10">
            <a:extLst>
              <a:ext uri="{FF2B5EF4-FFF2-40B4-BE49-F238E27FC236}">
                <a16:creationId xmlns:a16="http://schemas.microsoft.com/office/drawing/2014/main" id="{30B4CF9A-6A26-4576-810B-0D4247984334}"/>
              </a:ext>
            </a:extLst>
          </p:cNvPr>
          <p:cNvSpPr>
            <a:spLocks noChangeShapeType="1"/>
          </p:cNvSpPr>
          <p:nvPr/>
        </p:nvSpPr>
        <p:spPr bwMode="auto">
          <a:xfrm>
            <a:off x="4772025" y="1868488"/>
            <a:ext cx="1789113" cy="0"/>
          </a:xfrm>
          <a:prstGeom prst="line">
            <a:avLst/>
          </a:prstGeom>
          <a:noFill/>
          <a:ln w="76200">
            <a:solidFill>
              <a:srgbClr val="99CCFF"/>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36875" name="Line 11">
            <a:extLst>
              <a:ext uri="{FF2B5EF4-FFF2-40B4-BE49-F238E27FC236}">
                <a16:creationId xmlns:a16="http://schemas.microsoft.com/office/drawing/2014/main" id="{A73065F5-752E-4DA2-8005-878F326AC42C}"/>
              </a:ext>
            </a:extLst>
          </p:cNvPr>
          <p:cNvSpPr>
            <a:spLocks noChangeShapeType="1"/>
          </p:cNvSpPr>
          <p:nvPr/>
        </p:nvSpPr>
        <p:spPr bwMode="auto">
          <a:xfrm flipV="1">
            <a:off x="6989763" y="1065213"/>
            <a:ext cx="1411287" cy="736600"/>
          </a:xfrm>
          <a:prstGeom prst="line">
            <a:avLst/>
          </a:prstGeom>
          <a:noFill/>
          <a:ln w="76200">
            <a:solidFill>
              <a:srgbClr val="99CCFF"/>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28682" name="Text Box 13">
            <a:extLst>
              <a:ext uri="{FF2B5EF4-FFF2-40B4-BE49-F238E27FC236}">
                <a16:creationId xmlns:a16="http://schemas.microsoft.com/office/drawing/2014/main" id="{5CFA0C3E-0688-4F68-9FE5-B850687343C7}"/>
              </a:ext>
            </a:extLst>
          </p:cNvPr>
          <p:cNvSpPr txBox="1">
            <a:spLocks noChangeArrowheads="1"/>
          </p:cNvSpPr>
          <p:nvPr/>
        </p:nvSpPr>
        <p:spPr bwMode="auto">
          <a:xfrm>
            <a:off x="6538913" y="2722563"/>
            <a:ext cx="16097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en-US" altLang="LID4096" b="1">
                <a:solidFill>
                  <a:srgbClr val="000000"/>
                </a:solidFill>
                <a:latin typeface="MAC C Times" pitchFamily="18" charset="0"/>
              </a:rPr>
              <a:t>ja</a:t>
            </a:r>
            <a:r>
              <a:rPr lang="mk-MK" altLang="LID4096" b="1">
                <a:solidFill>
                  <a:srgbClr val="000000"/>
                </a:solidFill>
                <a:latin typeface="MAC C Times" pitchFamily="18" charset="0"/>
              </a:rPr>
              <a:t>др</a:t>
            </a:r>
            <a:r>
              <a:rPr lang="en-US" altLang="LID4096" b="1">
                <a:solidFill>
                  <a:srgbClr val="000000"/>
                </a:solidFill>
                <a:latin typeface="MAC C Times" pitchFamily="18" charset="0"/>
              </a:rPr>
              <a:t>o</a:t>
            </a:r>
          </a:p>
        </p:txBody>
      </p:sp>
      <p:sp>
        <p:nvSpPr>
          <p:cNvPr id="28683" name="Text Box 14">
            <a:extLst>
              <a:ext uri="{FF2B5EF4-FFF2-40B4-BE49-F238E27FC236}">
                <a16:creationId xmlns:a16="http://schemas.microsoft.com/office/drawing/2014/main" id="{CD2C53FB-CBE6-4FAC-9B9C-ACBB2F4AE9DE}"/>
              </a:ext>
            </a:extLst>
          </p:cNvPr>
          <p:cNvSpPr txBox="1">
            <a:spLocks noChangeArrowheads="1"/>
          </p:cNvSpPr>
          <p:nvPr/>
        </p:nvSpPr>
        <p:spPr bwMode="auto">
          <a:xfrm>
            <a:off x="5703888" y="1160463"/>
            <a:ext cx="16097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mk-MK" altLang="LID4096" b="1">
                <a:solidFill>
                  <a:srgbClr val="FFC000"/>
                </a:solidFill>
                <a:latin typeface="MAC C Times" pitchFamily="18" charset="0"/>
              </a:rPr>
              <a:t>електрон</a:t>
            </a:r>
            <a:endParaRPr lang="en-US" altLang="LID4096" b="1">
              <a:solidFill>
                <a:srgbClr val="FFC000"/>
              </a:solidFill>
              <a:latin typeface="MAC C Times" pitchFamily="18" charset="0"/>
            </a:endParaRPr>
          </a:p>
        </p:txBody>
      </p:sp>
      <p:sp>
        <p:nvSpPr>
          <p:cNvPr id="36879" name="Text Box 15">
            <a:extLst>
              <a:ext uri="{FF2B5EF4-FFF2-40B4-BE49-F238E27FC236}">
                <a16:creationId xmlns:a16="http://schemas.microsoft.com/office/drawing/2014/main" id="{79BF0088-89E5-4584-BDF8-1AEEFF21D9D3}"/>
              </a:ext>
            </a:extLst>
          </p:cNvPr>
          <p:cNvSpPr txBox="1">
            <a:spLocks noChangeArrowheads="1"/>
          </p:cNvSpPr>
          <p:nvPr/>
        </p:nvSpPr>
        <p:spPr bwMode="auto">
          <a:xfrm>
            <a:off x="4864100" y="1474788"/>
            <a:ext cx="16097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mk-MK" altLang="LID4096" b="1">
                <a:latin typeface="MAC C Times" pitchFamily="18" charset="0"/>
              </a:rPr>
              <a:t>Х-фотон</a:t>
            </a:r>
            <a:endParaRPr lang="en-US" altLang="LID4096" b="1">
              <a:latin typeface="MAC C Times" pitchFamily="18" charset="0"/>
            </a:endParaRPr>
          </a:p>
        </p:txBody>
      </p:sp>
      <p:sp>
        <p:nvSpPr>
          <p:cNvPr id="36880" name="Text Box 16">
            <a:extLst>
              <a:ext uri="{FF2B5EF4-FFF2-40B4-BE49-F238E27FC236}">
                <a16:creationId xmlns:a16="http://schemas.microsoft.com/office/drawing/2014/main" id="{630595A8-20BA-4EBB-B9B1-5F1785E0F3D8}"/>
              </a:ext>
            </a:extLst>
          </p:cNvPr>
          <p:cNvSpPr txBox="1">
            <a:spLocks noChangeArrowheads="1"/>
          </p:cNvSpPr>
          <p:nvPr/>
        </p:nvSpPr>
        <p:spPr bwMode="auto">
          <a:xfrm rot="-1771307">
            <a:off x="7245350" y="820738"/>
            <a:ext cx="16097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mk-MK" altLang="LID4096" b="1">
                <a:latin typeface="MAC C Times" pitchFamily="18" charset="0"/>
              </a:rPr>
              <a:t>Х-фотон</a:t>
            </a:r>
            <a:endParaRPr lang="en-US" altLang="LID4096" b="1">
              <a:latin typeface="MAC C Times"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nodeType="clickEffect">
                                  <p:stCondLst>
                                    <p:cond delay="0"/>
                                  </p:stCondLst>
                                  <p:childTnLst>
                                    <p:animRot by="21600000">
                                      <p:cBhvr>
                                        <p:cTn id="6" dur="2000" fill="hold"/>
                                        <p:tgtEl>
                                          <p:spTgt spid="2"/>
                                        </p:tgtEl>
                                        <p:attrNameLst>
                                          <p:attrName>r</p:attrName>
                                        </p:attrNameLst>
                                      </p:cBhvr>
                                    </p:animRot>
                                  </p:childTnLst>
                                </p:cTn>
                              </p:par>
                              <p:par>
                                <p:cTn id="7" presetID="2" presetClass="entr" presetSubtype="8" fill="hold" nodeType="withEffect">
                                  <p:stCondLst>
                                    <p:cond delay="0"/>
                                  </p:stCondLst>
                                  <p:childTnLst>
                                    <p:set>
                                      <p:cBhvr>
                                        <p:cTn id="8" dur="1" fill="hold">
                                          <p:stCondLst>
                                            <p:cond delay="0"/>
                                          </p:stCondLst>
                                        </p:cTn>
                                        <p:tgtEl>
                                          <p:spTgt spid="36874"/>
                                        </p:tgtEl>
                                        <p:attrNameLst>
                                          <p:attrName>style.visibility</p:attrName>
                                        </p:attrNameLst>
                                      </p:cBhvr>
                                      <p:to>
                                        <p:strVal val="visible"/>
                                      </p:to>
                                    </p:set>
                                    <p:anim calcmode="lin" valueType="num">
                                      <p:cBhvr additive="base">
                                        <p:cTn id="9" dur="2000" fill="hold"/>
                                        <p:tgtEl>
                                          <p:spTgt spid="36874"/>
                                        </p:tgtEl>
                                        <p:attrNameLst>
                                          <p:attrName>ppt_x</p:attrName>
                                        </p:attrNameLst>
                                      </p:cBhvr>
                                      <p:tavLst>
                                        <p:tav tm="0">
                                          <p:val>
                                            <p:strVal val="0-#ppt_w/2"/>
                                          </p:val>
                                        </p:tav>
                                        <p:tav tm="100000">
                                          <p:val>
                                            <p:strVal val="#ppt_x"/>
                                          </p:val>
                                        </p:tav>
                                      </p:tavLst>
                                    </p:anim>
                                    <p:anim calcmode="lin" valueType="num">
                                      <p:cBhvr additive="base">
                                        <p:cTn id="10" dur="2000" fill="hold"/>
                                        <p:tgtEl>
                                          <p:spTgt spid="36874"/>
                                        </p:tgtEl>
                                        <p:attrNameLst>
                                          <p:attrName>ppt_y</p:attrName>
                                        </p:attrNameLst>
                                      </p:cBhvr>
                                      <p:tavLst>
                                        <p:tav tm="0">
                                          <p:val>
                                            <p:strVal val="#ppt_y"/>
                                          </p:val>
                                        </p:tav>
                                        <p:tav tm="100000">
                                          <p:val>
                                            <p:strVal val="#ppt_y"/>
                                          </p:val>
                                        </p:tav>
                                      </p:tavLst>
                                    </p:anim>
                                  </p:childTnLst>
                                </p:cTn>
                              </p:par>
                            </p:childTnLst>
                          </p:cTn>
                        </p:par>
                        <p:par>
                          <p:cTn id="11" fill="hold" nodeType="afterGroup">
                            <p:stCondLst>
                              <p:cond delay="2000"/>
                            </p:stCondLst>
                            <p:childTnLst>
                              <p:par>
                                <p:cTn id="12" presetID="17" presetClass="entr" presetSubtype="8" fill="hold" nodeType="afterEffect">
                                  <p:stCondLst>
                                    <p:cond delay="0"/>
                                  </p:stCondLst>
                                  <p:childTnLst>
                                    <p:set>
                                      <p:cBhvr>
                                        <p:cTn id="13" dur="1" fill="hold">
                                          <p:stCondLst>
                                            <p:cond delay="0"/>
                                          </p:stCondLst>
                                        </p:cTn>
                                        <p:tgtEl>
                                          <p:spTgt spid="36875"/>
                                        </p:tgtEl>
                                        <p:attrNameLst>
                                          <p:attrName>style.visibility</p:attrName>
                                        </p:attrNameLst>
                                      </p:cBhvr>
                                      <p:to>
                                        <p:strVal val="visible"/>
                                      </p:to>
                                    </p:set>
                                    <p:anim calcmode="lin" valueType="num">
                                      <p:cBhvr>
                                        <p:cTn id="14" dur="500" fill="hold"/>
                                        <p:tgtEl>
                                          <p:spTgt spid="36875"/>
                                        </p:tgtEl>
                                        <p:attrNameLst>
                                          <p:attrName>ppt_x</p:attrName>
                                        </p:attrNameLst>
                                      </p:cBhvr>
                                      <p:tavLst>
                                        <p:tav tm="0">
                                          <p:val>
                                            <p:strVal val="#ppt_x-#ppt_w/2"/>
                                          </p:val>
                                        </p:tav>
                                        <p:tav tm="100000">
                                          <p:val>
                                            <p:strVal val="#ppt_x"/>
                                          </p:val>
                                        </p:tav>
                                      </p:tavLst>
                                    </p:anim>
                                    <p:anim calcmode="lin" valueType="num">
                                      <p:cBhvr>
                                        <p:cTn id="15" dur="500" fill="hold"/>
                                        <p:tgtEl>
                                          <p:spTgt spid="36875"/>
                                        </p:tgtEl>
                                        <p:attrNameLst>
                                          <p:attrName>ppt_y</p:attrName>
                                        </p:attrNameLst>
                                      </p:cBhvr>
                                      <p:tavLst>
                                        <p:tav tm="0">
                                          <p:val>
                                            <p:strVal val="#ppt_y"/>
                                          </p:val>
                                        </p:tav>
                                        <p:tav tm="100000">
                                          <p:val>
                                            <p:strVal val="#ppt_y"/>
                                          </p:val>
                                        </p:tav>
                                      </p:tavLst>
                                    </p:anim>
                                    <p:anim calcmode="lin" valueType="num">
                                      <p:cBhvr>
                                        <p:cTn id="16" dur="500" fill="hold"/>
                                        <p:tgtEl>
                                          <p:spTgt spid="36875"/>
                                        </p:tgtEl>
                                        <p:attrNameLst>
                                          <p:attrName>ppt_w</p:attrName>
                                        </p:attrNameLst>
                                      </p:cBhvr>
                                      <p:tavLst>
                                        <p:tav tm="0">
                                          <p:val>
                                            <p:fltVal val="0"/>
                                          </p:val>
                                        </p:tav>
                                        <p:tav tm="100000">
                                          <p:val>
                                            <p:strVal val="#ppt_w"/>
                                          </p:val>
                                        </p:tav>
                                      </p:tavLst>
                                    </p:anim>
                                    <p:anim calcmode="lin" valueType="num">
                                      <p:cBhvr>
                                        <p:cTn id="17" dur="500" fill="hold"/>
                                        <p:tgtEl>
                                          <p:spTgt spid="36875"/>
                                        </p:tgtEl>
                                        <p:attrNameLst>
                                          <p:attrName>ppt_h</p:attrName>
                                        </p:attrNameLst>
                                      </p:cBhvr>
                                      <p:tavLst>
                                        <p:tav tm="0">
                                          <p:val>
                                            <p:strVal val="#ppt_h"/>
                                          </p:val>
                                        </p:tav>
                                        <p:tav tm="100000">
                                          <p:val>
                                            <p:strVal val="#ppt_h"/>
                                          </p:val>
                                        </p:tav>
                                      </p:tavLst>
                                    </p:anim>
                                  </p:childTnLst>
                                </p:cTn>
                              </p:par>
                              <p:par>
                                <p:cTn id="18" presetID="17" presetClass="entr" presetSubtype="8" fill="hold" grpId="0" nodeType="withEffect">
                                  <p:stCondLst>
                                    <p:cond delay="0"/>
                                  </p:stCondLst>
                                  <p:childTnLst>
                                    <p:set>
                                      <p:cBhvr>
                                        <p:cTn id="19" dur="1" fill="hold">
                                          <p:stCondLst>
                                            <p:cond delay="0"/>
                                          </p:stCondLst>
                                        </p:cTn>
                                        <p:tgtEl>
                                          <p:spTgt spid="36879"/>
                                        </p:tgtEl>
                                        <p:attrNameLst>
                                          <p:attrName>style.visibility</p:attrName>
                                        </p:attrNameLst>
                                      </p:cBhvr>
                                      <p:to>
                                        <p:strVal val="visible"/>
                                      </p:to>
                                    </p:set>
                                    <p:anim calcmode="lin" valueType="num">
                                      <p:cBhvr>
                                        <p:cTn id="20" dur="500" fill="hold"/>
                                        <p:tgtEl>
                                          <p:spTgt spid="36879"/>
                                        </p:tgtEl>
                                        <p:attrNameLst>
                                          <p:attrName>ppt_x</p:attrName>
                                        </p:attrNameLst>
                                      </p:cBhvr>
                                      <p:tavLst>
                                        <p:tav tm="0">
                                          <p:val>
                                            <p:strVal val="#ppt_x-#ppt_w/2"/>
                                          </p:val>
                                        </p:tav>
                                        <p:tav tm="100000">
                                          <p:val>
                                            <p:strVal val="#ppt_x"/>
                                          </p:val>
                                        </p:tav>
                                      </p:tavLst>
                                    </p:anim>
                                    <p:anim calcmode="lin" valueType="num">
                                      <p:cBhvr>
                                        <p:cTn id="21" dur="500" fill="hold"/>
                                        <p:tgtEl>
                                          <p:spTgt spid="36879"/>
                                        </p:tgtEl>
                                        <p:attrNameLst>
                                          <p:attrName>ppt_y</p:attrName>
                                        </p:attrNameLst>
                                      </p:cBhvr>
                                      <p:tavLst>
                                        <p:tav tm="0">
                                          <p:val>
                                            <p:strVal val="#ppt_y"/>
                                          </p:val>
                                        </p:tav>
                                        <p:tav tm="100000">
                                          <p:val>
                                            <p:strVal val="#ppt_y"/>
                                          </p:val>
                                        </p:tav>
                                      </p:tavLst>
                                    </p:anim>
                                    <p:anim calcmode="lin" valueType="num">
                                      <p:cBhvr>
                                        <p:cTn id="22" dur="500" fill="hold"/>
                                        <p:tgtEl>
                                          <p:spTgt spid="36879"/>
                                        </p:tgtEl>
                                        <p:attrNameLst>
                                          <p:attrName>ppt_w</p:attrName>
                                        </p:attrNameLst>
                                      </p:cBhvr>
                                      <p:tavLst>
                                        <p:tav tm="0">
                                          <p:val>
                                            <p:fltVal val="0"/>
                                          </p:val>
                                        </p:tav>
                                        <p:tav tm="100000">
                                          <p:val>
                                            <p:strVal val="#ppt_w"/>
                                          </p:val>
                                        </p:tav>
                                      </p:tavLst>
                                    </p:anim>
                                    <p:anim calcmode="lin" valueType="num">
                                      <p:cBhvr>
                                        <p:cTn id="23" dur="500" fill="hold"/>
                                        <p:tgtEl>
                                          <p:spTgt spid="36879"/>
                                        </p:tgtEl>
                                        <p:attrNameLst>
                                          <p:attrName>ppt_h</p:attrName>
                                        </p:attrNameLst>
                                      </p:cBhvr>
                                      <p:tavLst>
                                        <p:tav tm="0">
                                          <p:val>
                                            <p:strVal val="#ppt_h"/>
                                          </p:val>
                                        </p:tav>
                                        <p:tav tm="100000">
                                          <p:val>
                                            <p:strVal val="#ppt_h"/>
                                          </p:val>
                                        </p:tav>
                                      </p:tavLst>
                                    </p:anim>
                                  </p:childTnLst>
                                </p:cTn>
                              </p:par>
                              <p:par>
                                <p:cTn id="24" presetID="10" presetClass="exit" presetSubtype="0" fill="hold" nodeType="withEffect">
                                  <p:stCondLst>
                                    <p:cond delay="0"/>
                                  </p:stCondLst>
                                  <p:childTnLst>
                                    <p:animEffect transition="out" filter="fade">
                                      <p:cBhvr>
                                        <p:cTn id="25" dur="2000"/>
                                        <p:tgtEl>
                                          <p:spTgt spid="36874"/>
                                        </p:tgtEl>
                                      </p:cBhvr>
                                    </p:animEffect>
                                    <p:set>
                                      <p:cBhvr>
                                        <p:cTn id="26" dur="1" fill="hold">
                                          <p:stCondLst>
                                            <p:cond delay="1999"/>
                                          </p:stCondLst>
                                        </p:cTn>
                                        <p:tgtEl>
                                          <p:spTgt spid="36874"/>
                                        </p:tgtEl>
                                        <p:attrNameLst>
                                          <p:attrName>style.visibility</p:attrName>
                                        </p:attrNameLst>
                                      </p:cBhvr>
                                      <p:to>
                                        <p:strVal val="hidden"/>
                                      </p:to>
                                    </p:set>
                                  </p:childTnLst>
                                </p:cTn>
                              </p:par>
                              <p:par>
                                <p:cTn id="27" presetID="17" presetClass="entr" presetSubtype="8" fill="hold" grpId="0" nodeType="withEffect">
                                  <p:stCondLst>
                                    <p:cond delay="0"/>
                                  </p:stCondLst>
                                  <p:childTnLst>
                                    <p:set>
                                      <p:cBhvr>
                                        <p:cTn id="28" dur="1" fill="hold">
                                          <p:stCondLst>
                                            <p:cond delay="0"/>
                                          </p:stCondLst>
                                        </p:cTn>
                                        <p:tgtEl>
                                          <p:spTgt spid="36880"/>
                                        </p:tgtEl>
                                        <p:attrNameLst>
                                          <p:attrName>style.visibility</p:attrName>
                                        </p:attrNameLst>
                                      </p:cBhvr>
                                      <p:to>
                                        <p:strVal val="visible"/>
                                      </p:to>
                                    </p:set>
                                    <p:anim calcmode="lin" valueType="num">
                                      <p:cBhvr>
                                        <p:cTn id="29" dur="500" fill="hold"/>
                                        <p:tgtEl>
                                          <p:spTgt spid="36880"/>
                                        </p:tgtEl>
                                        <p:attrNameLst>
                                          <p:attrName>ppt_x</p:attrName>
                                        </p:attrNameLst>
                                      </p:cBhvr>
                                      <p:tavLst>
                                        <p:tav tm="0">
                                          <p:val>
                                            <p:strVal val="#ppt_x-#ppt_w/2"/>
                                          </p:val>
                                        </p:tav>
                                        <p:tav tm="100000">
                                          <p:val>
                                            <p:strVal val="#ppt_x"/>
                                          </p:val>
                                        </p:tav>
                                      </p:tavLst>
                                    </p:anim>
                                    <p:anim calcmode="lin" valueType="num">
                                      <p:cBhvr>
                                        <p:cTn id="30" dur="500" fill="hold"/>
                                        <p:tgtEl>
                                          <p:spTgt spid="36880"/>
                                        </p:tgtEl>
                                        <p:attrNameLst>
                                          <p:attrName>ppt_y</p:attrName>
                                        </p:attrNameLst>
                                      </p:cBhvr>
                                      <p:tavLst>
                                        <p:tav tm="0">
                                          <p:val>
                                            <p:strVal val="#ppt_y"/>
                                          </p:val>
                                        </p:tav>
                                        <p:tav tm="100000">
                                          <p:val>
                                            <p:strVal val="#ppt_y"/>
                                          </p:val>
                                        </p:tav>
                                      </p:tavLst>
                                    </p:anim>
                                    <p:anim calcmode="lin" valueType="num">
                                      <p:cBhvr>
                                        <p:cTn id="31" dur="500" fill="hold"/>
                                        <p:tgtEl>
                                          <p:spTgt spid="36880"/>
                                        </p:tgtEl>
                                        <p:attrNameLst>
                                          <p:attrName>ppt_w</p:attrName>
                                        </p:attrNameLst>
                                      </p:cBhvr>
                                      <p:tavLst>
                                        <p:tav tm="0">
                                          <p:val>
                                            <p:fltVal val="0"/>
                                          </p:val>
                                        </p:tav>
                                        <p:tav tm="100000">
                                          <p:val>
                                            <p:strVal val="#ppt_w"/>
                                          </p:val>
                                        </p:tav>
                                      </p:tavLst>
                                    </p:anim>
                                    <p:anim calcmode="lin" valueType="num">
                                      <p:cBhvr>
                                        <p:cTn id="32" dur="500" fill="hold"/>
                                        <p:tgtEl>
                                          <p:spTgt spid="3688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9" grpId="0"/>
      <p:bldP spid="3688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0FB73BAE-ECE4-4B92-AD53-6A9521E8219A}"/>
              </a:ext>
            </a:extLst>
          </p:cNvPr>
          <p:cNvSpPr>
            <a:spLocks noGrp="1" noChangeArrowheads="1"/>
          </p:cNvSpPr>
          <p:nvPr>
            <p:ph type="title"/>
          </p:nvPr>
        </p:nvSpPr>
        <p:spPr/>
        <p:txBody>
          <a:bodyPr/>
          <a:lstStyle/>
          <a:p>
            <a:pPr eaLnBrk="1" fontAlgn="auto" hangingPunct="1">
              <a:spcAft>
                <a:spcPts val="0"/>
              </a:spcAft>
              <a:defRPr/>
            </a:pPr>
            <a:r>
              <a:rPr lang="mk-MK" dirty="0">
                <a:solidFill>
                  <a:srgbClr val="0070C0"/>
                </a:solidFill>
                <a:latin typeface="MAC C Times" pitchFamily="18" charset="0"/>
              </a:rPr>
              <a:t>Фотоекектричен ефект</a:t>
            </a:r>
            <a:endParaRPr lang="en-US" dirty="0">
              <a:solidFill>
                <a:srgbClr val="0070C0"/>
              </a:solidFill>
              <a:latin typeface="MAC C Times" pitchFamily="18" charset="0"/>
            </a:endParaRPr>
          </a:p>
        </p:txBody>
      </p:sp>
      <p:sp>
        <p:nvSpPr>
          <p:cNvPr id="29699" name="Rectangle 4">
            <a:extLst>
              <a:ext uri="{FF2B5EF4-FFF2-40B4-BE49-F238E27FC236}">
                <a16:creationId xmlns:a16="http://schemas.microsoft.com/office/drawing/2014/main" id="{743FA3E6-CD00-43B6-9CB2-8F96216002E5}"/>
              </a:ext>
            </a:extLst>
          </p:cNvPr>
          <p:cNvSpPr>
            <a:spLocks noGrp="1"/>
          </p:cNvSpPr>
          <p:nvPr>
            <p:ph type="body" sz="half" idx="1"/>
          </p:nvPr>
        </p:nvSpPr>
        <p:spPr>
          <a:xfrm>
            <a:off x="457200" y="1600200"/>
            <a:ext cx="6134100" cy="4495800"/>
          </a:xfrm>
        </p:spPr>
        <p:txBody>
          <a:bodyPr/>
          <a:lstStyle/>
          <a:p>
            <a:pPr eaLnBrk="1" hangingPunct="1">
              <a:lnSpc>
                <a:spcPct val="80000"/>
              </a:lnSpc>
            </a:pPr>
            <a:endParaRPr lang="en-US" altLang="LID4096" sz="1600"/>
          </a:p>
          <a:p>
            <a:pPr eaLnBrk="1" hangingPunct="1">
              <a:lnSpc>
                <a:spcPct val="80000"/>
              </a:lnSpc>
              <a:buFontTx/>
              <a:buNone/>
            </a:pPr>
            <a:r>
              <a:rPr lang="mk-MK" altLang="LID4096" sz="2400">
                <a:latin typeface="MAC C Times" pitchFamily="18" charset="0"/>
              </a:rPr>
              <a:t>Во </a:t>
            </a:r>
            <a:r>
              <a:rPr lang="en-US" altLang="LID4096" sz="2400">
                <a:latin typeface="MAC C Times" pitchFamily="18" charset="0"/>
              </a:rPr>
              <a:t>1905 </a:t>
            </a:r>
            <a:r>
              <a:rPr lang="mk-MK" altLang="LID4096" sz="2400">
                <a:latin typeface="MAC C Times" pitchFamily="18" charset="0"/>
              </a:rPr>
              <a:t>Алберт Ајнштајн објавил публикација за фотоелектричниот ефект. Токму оваа публикација му донесе Нобелова награда. </a:t>
            </a:r>
            <a:endParaRPr lang="en-US" altLang="LID4096" sz="2400">
              <a:latin typeface="MAC C Times" pitchFamily="18" charset="0"/>
            </a:endParaRPr>
          </a:p>
          <a:p>
            <a:pPr eaLnBrk="1" hangingPunct="1">
              <a:lnSpc>
                <a:spcPct val="80000"/>
              </a:lnSpc>
              <a:buFontTx/>
              <a:buNone/>
            </a:pPr>
            <a:endParaRPr lang="mk-MK" altLang="LID4096" sz="2400">
              <a:latin typeface="MAC C Times" pitchFamily="18" charset="0"/>
            </a:endParaRPr>
          </a:p>
          <a:p>
            <a:pPr eaLnBrk="1" hangingPunct="1">
              <a:lnSpc>
                <a:spcPct val="80000"/>
              </a:lnSpc>
              <a:buFontTx/>
              <a:buNone/>
            </a:pPr>
            <a:r>
              <a:rPr lang="mk-MK" altLang="LID4096" sz="2400">
                <a:latin typeface="MAC C Times" pitchFamily="18" charset="0"/>
              </a:rPr>
              <a:t>Публикацијата ја разјаснува природата на светлината. Придонесот на Ајнштајн е во тоа што докажал дека светлината е поток од честици (подоцна фотони)</a:t>
            </a:r>
            <a:endParaRPr lang="en-US" altLang="LID4096" sz="2400">
              <a:latin typeface="M_Swiss" pitchFamily="34" charset="0"/>
            </a:endParaRPr>
          </a:p>
        </p:txBody>
      </p:sp>
      <p:pic>
        <p:nvPicPr>
          <p:cNvPr id="29700" name="Picture 5" descr="einstein">
            <a:extLst>
              <a:ext uri="{FF2B5EF4-FFF2-40B4-BE49-F238E27FC236}">
                <a16:creationId xmlns:a16="http://schemas.microsoft.com/office/drawing/2014/main" id="{41A7776D-4025-4EF1-A68A-1E562A9791CF}"/>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6862763" y="1768475"/>
            <a:ext cx="2281237" cy="3186113"/>
          </a:xfrm>
          <a:noFill/>
        </p:spPr>
      </p:pic>
      <p:sp>
        <p:nvSpPr>
          <p:cNvPr id="29701" name="Rectangle 24">
            <a:extLst>
              <a:ext uri="{FF2B5EF4-FFF2-40B4-BE49-F238E27FC236}">
                <a16:creationId xmlns:a16="http://schemas.microsoft.com/office/drawing/2014/main" id="{01DFEECD-CFA5-475F-99D9-1D111B79BE41}"/>
              </a:ext>
            </a:extLst>
          </p:cNvPr>
          <p:cNvSpPr>
            <a:spLocks noGrp="1" noChangeArrowheads="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r>
              <a:rPr lang="en-US" altLang="LID4096"/>
              <a:t>M. Ristova, </a:t>
            </a:r>
            <a:r>
              <a:rPr lang="mk-MK" altLang="LID4096"/>
              <a:t>март 2011</a:t>
            </a:r>
            <a:endParaRPr lang="en-US" altLang="LID4096"/>
          </a:p>
        </p:txBody>
      </p:sp>
      <p:sp>
        <p:nvSpPr>
          <p:cNvPr id="29702" name="Slide Number Placeholder 6">
            <a:extLst>
              <a:ext uri="{FF2B5EF4-FFF2-40B4-BE49-F238E27FC236}">
                <a16:creationId xmlns:a16="http://schemas.microsoft.com/office/drawing/2014/main" id="{35268963-E1FC-4641-9D53-33AD3491926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36C2161B-6EDA-47DE-9D25-3C8D06578447}" type="slidenum">
              <a:rPr lang="en-US" altLang="LID4096" smtClean="0"/>
              <a:pPr/>
              <a:t>16</a:t>
            </a:fld>
            <a:endParaRPr lang="en-US" altLang="LID4096"/>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7" name="Rectangle 9">
            <a:extLst>
              <a:ext uri="{FF2B5EF4-FFF2-40B4-BE49-F238E27FC236}">
                <a16:creationId xmlns:a16="http://schemas.microsoft.com/office/drawing/2014/main" id="{6BA00ABC-E653-40F0-A0A4-7FF913E013F1}"/>
              </a:ext>
            </a:extLst>
          </p:cNvPr>
          <p:cNvSpPr>
            <a:spLocks noGrp="1" noChangeArrowheads="1"/>
          </p:cNvSpPr>
          <p:nvPr>
            <p:ph type="title"/>
          </p:nvPr>
        </p:nvSpPr>
        <p:spPr/>
        <p:txBody>
          <a:bodyPr/>
          <a:lstStyle/>
          <a:p>
            <a:pPr eaLnBrk="1" fontAlgn="auto" hangingPunct="1">
              <a:spcAft>
                <a:spcPts val="0"/>
              </a:spcAft>
              <a:defRPr/>
            </a:pPr>
            <a:r>
              <a:rPr lang="mk-MK" dirty="0">
                <a:solidFill>
                  <a:srgbClr val="0070C0"/>
                </a:solidFill>
                <a:latin typeface="MAC C Times" pitchFamily="18" charset="0"/>
              </a:rPr>
              <a:t>Фотоелектричен ефект</a:t>
            </a:r>
            <a:endParaRPr lang="en-US" dirty="0">
              <a:solidFill>
                <a:srgbClr val="0070C0"/>
              </a:solidFill>
              <a:latin typeface="MAC C Times" pitchFamily="18" charset="0"/>
            </a:endParaRPr>
          </a:p>
        </p:txBody>
      </p:sp>
      <p:sp>
        <p:nvSpPr>
          <p:cNvPr id="27651" name="Rectangle 3">
            <a:extLst>
              <a:ext uri="{FF2B5EF4-FFF2-40B4-BE49-F238E27FC236}">
                <a16:creationId xmlns:a16="http://schemas.microsoft.com/office/drawing/2014/main" id="{7D673026-6FFB-4C06-AD87-C7FB97306C21}"/>
              </a:ext>
            </a:extLst>
          </p:cNvPr>
          <p:cNvSpPr>
            <a:spLocks noGrp="1" noChangeArrowheads="1"/>
          </p:cNvSpPr>
          <p:nvPr>
            <p:ph type="body" sz="half" idx="1"/>
          </p:nvPr>
        </p:nvSpPr>
        <p:spPr>
          <a:xfrm>
            <a:off x="228600" y="1295400"/>
            <a:ext cx="8572500" cy="3556000"/>
          </a:xfrm>
        </p:spPr>
        <p:txBody>
          <a:bodyPr/>
          <a:lstStyle/>
          <a:p>
            <a:pPr algn="ctr" eaLnBrk="1" hangingPunct="1">
              <a:lnSpc>
                <a:spcPct val="90000"/>
              </a:lnSpc>
              <a:buFont typeface="Wingdings" panose="05000000000000000000" pitchFamily="2" charset="2"/>
              <a:buChar char="§"/>
              <a:defRPr/>
            </a:pPr>
            <a:endParaRPr lang="en-US" altLang="LID4096" sz="2000" dirty="0"/>
          </a:p>
          <a:p>
            <a:pPr eaLnBrk="1" hangingPunct="1">
              <a:lnSpc>
                <a:spcPct val="90000"/>
              </a:lnSpc>
              <a:buFont typeface="Wingdings" panose="05000000000000000000" pitchFamily="2" charset="2"/>
              <a:buChar char="§"/>
              <a:defRPr/>
            </a:pPr>
            <a:r>
              <a:rPr lang="mk-MK" altLang="LID4096" sz="2000" dirty="0">
                <a:latin typeface="MAC C Times" pitchFamily="18" charset="0"/>
              </a:rPr>
              <a:t>Кога една метална површина ќе се осветли со светлина доаѓа до емисија на електрони. Оваа емисија се покорува на строга законитст. </a:t>
            </a:r>
          </a:p>
          <a:p>
            <a:pPr marL="109537" indent="0" eaLnBrk="1" hangingPunct="1">
              <a:lnSpc>
                <a:spcPct val="90000"/>
              </a:lnSpc>
              <a:buFont typeface="Wingdings 3" panose="05040102010807070707" pitchFamily="18" charset="2"/>
              <a:buNone/>
              <a:defRPr/>
            </a:pPr>
            <a:endParaRPr lang="en-US" altLang="LID4096" sz="2000" dirty="0">
              <a:latin typeface="MAC C Times" pitchFamily="18" charset="0"/>
            </a:endParaRPr>
          </a:p>
          <a:p>
            <a:pPr eaLnBrk="1" hangingPunct="1">
              <a:lnSpc>
                <a:spcPct val="90000"/>
              </a:lnSpc>
              <a:buFont typeface="Wingdings" panose="05000000000000000000" pitchFamily="2" charset="2"/>
              <a:buChar char="§"/>
              <a:defRPr/>
            </a:pPr>
            <a:r>
              <a:rPr lang="mk-MK" altLang="LID4096" sz="2000" dirty="0">
                <a:latin typeface="MAC C Times" pitchFamily="18" charset="0"/>
              </a:rPr>
              <a:t>Емитираните електрони ќе се движат со поголема брзина доколку светлината што ги придвижила имала повисока фреквенција</a:t>
            </a:r>
            <a:r>
              <a:rPr lang="en-US" altLang="LID4096" sz="2000" dirty="0">
                <a:latin typeface="MAC C Times" pitchFamily="18" charset="0"/>
              </a:rPr>
              <a:t>. </a:t>
            </a:r>
          </a:p>
          <a:p>
            <a:pPr eaLnBrk="1" hangingPunct="1">
              <a:lnSpc>
                <a:spcPct val="90000"/>
              </a:lnSpc>
              <a:buFont typeface="Wingdings" panose="05000000000000000000" pitchFamily="2" charset="2"/>
              <a:buChar char="§"/>
              <a:defRPr/>
            </a:pPr>
            <a:endParaRPr lang="en-US" altLang="LID4096" sz="2000" dirty="0">
              <a:latin typeface="MAC C Times" pitchFamily="18" charset="0"/>
            </a:endParaRPr>
          </a:p>
          <a:p>
            <a:pPr eaLnBrk="1" hangingPunct="1">
              <a:lnSpc>
                <a:spcPct val="90000"/>
              </a:lnSpc>
              <a:buFont typeface="Wingdings" panose="05000000000000000000" pitchFamily="2" charset="2"/>
              <a:buChar char="§"/>
              <a:defRPr/>
            </a:pPr>
            <a:r>
              <a:rPr lang="mk-MK" altLang="LID4096" sz="2000" dirty="0">
                <a:latin typeface="MAC C Times" pitchFamily="18" charset="0"/>
              </a:rPr>
              <a:t>Електроните од осветлената метална површина не се емитираат се додека светлината не гопомине прагот од фреквенци, без оглед колкав е интензитетот на светлината.</a:t>
            </a:r>
            <a:endParaRPr lang="en-US" altLang="LID4096" sz="2000" dirty="0">
              <a:latin typeface="MAC C Times" pitchFamily="18" charset="0"/>
            </a:endParaRPr>
          </a:p>
        </p:txBody>
      </p:sp>
      <p:pic>
        <p:nvPicPr>
          <p:cNvPr id="30724" name="Picture 6" descr="peeffect">
            <a:extLst>
              <a:ext uri="{FF2B5EF4-FFF2-40B4-BE49-F238E27FC236}">
                <a16:creationId xmlns:a16="http://schemas.microsoft.com/office/drawing/2014/main" id="{5CAC52F6-637E-40EC-A538-8442192812B9}"/>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872163" y="4470400"/>
            <a:ext cx="2524125" cy="1447800"/>
          </a:xfrm>
          <a:noFill/>
        </p:spPr>
      </p:pic>
      <p:sp>
        <p:nvSpPr>
          <p:cNvPr id="30725" name="Rectangle 24">
            <a:extLst>
              <a:ext uri="{FF2B5EF4-FFF2-40B4-BE49-F238E27FC236}">
                <a16:creationId xmlns:a16="http://schemas.microsoft.com/office/drawing/2014/main" id="{16F1E705-3BAE-4CE7-9F83-8B4FE381F535}"/>
              </a:ext>
            </a:extLst>
          </p:cNvPr>
          <p:cNvSpPr>
            <a:spLocks noGrp="1" noChangeArrowheads="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r>
              <a:rPr lang="en-US" altLang="LID4096"/>
              <a:t>M. Ristova, </a:t>
            </a:r>
            <a:r>
              <a:rPr lang="mk-MK" altLang="LID4096"/>
              <a:t>март 2011</a:t>
            </a:r>
            <a:endParaRPr lang="en-US" altLang="LID4096"/>
          </a:p>
        </p:txBody>
      </p:sp>
      <p:sp>
        <p:nvSpPr>
          <p:cNvPr id="30726" name="Slide Number Placeholder 6">
            <a:extLst>
              <a:ext uri="{FF2B5EF4-FFF2-40B4-BE49-F238E27FC236}">
                <a16:creationId xmlns:a16="http://schemas.microsoft.com/office/drawing/2014/main" id="{E8CCE891-98FC-426E-8717-247A5E631E6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2E7174A3-8444-4BAD-9A1C-6AFFE270E30F}" type="slidenum">
              <a:rPr lang="en-US" altLang="LID4096" smtClean="0"/>
              <a:pPr/>
              <a:t>17</a:t>
            </a:fld>
            <a:endParaRPr lang="en-US" altLang="LID4096"/>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001" name="Rectangle 9">
            <a:extLst>
              <a:ext uri="{FF2B5EF4-FFF2-40B4-BE49-F238E27FC236}">
                <a16:creationId xmlns:a16="http://schemas.microsoft.com/office/drawing/2014/main" id="{D42917A0-7822-4C57-A127-B8B108334F5C}"/>
              </a:ext>
            </a:extLst>
          </p:cNvPr>
          <p:cNvSpPr>
            <a:spLocks noGrp="1" noChangeArrowheads="1"/>
          </p:cNvSpPr>
          <p:nvPr>
            <p:ph type="title"/>
          </p:nvPr>
        </p:nvSpPr>
        <p:spPr/>
        <p:txBody>
          <a:bodyPr>
            <a:normAutofit fontScale="90000"/>
          </a:bodyPr>
          <a:lstStyle/>
          <a:p>
            <a:pPr eaLnBrk="1" fontAlgn="auto" hangingPunct="1">
              <a:spcAft>
                <a:spcPts val="0"/>
              </a:spcAft>
              <a:defRPr/>
            </a:pPr>
            <a:r>
              <a:rPr lang="mk-MK" dirty="0">
                <a:solidFill>
                  <a:srgbClr val="0070C0"/>
                </a:solidFill>
                <a:latin typeface="MAC C Times" pitchFamily="18" charset="0"/>
              </a:rPr>
              <a:t>Експеримент-фотоелектричен ефект</a:t>
            </a:r>
            <a:endParaRPr lang="en-US" dirty="0">
              <a:solidFill>
                <a:srgbClr val="0070C0"/>
              </a:solidFill>
              <a:latin typeface="MAC C Times" pitchFamily="18" charset="0"/>
            </a:endParaRPr>
          </a:p>
        </p:txBody>
      </p:sp>
      <p:sp>
        <p:nvSpPr>
          <p:cNvPr id="31747" name="Rectangle 3">
            <a:extLst>
              <a:ext uri="{FF2B5EF4-FFF2-40B4-BE49-F238E27FC236}">
                <a16:creationId xmlns:a16="http://schemas.microsoft.com/office/drawing/2014/main" id="{C3AD7F51-4FFB-4D66-BB1D-DF56F4D43216}"/>
              </a:ext>
            </a:extLst>
          </p:cNvPr>
          <p:cNvSpPr>
            <a:spLocks noGrp="1"/>
          </p:cNvSpPr>
          <p:nvPr>
            <p:ph type="body" sz="half" idx="1"/>
          </p:nvPr>
        </p:nvSpPr>
        <p:spPr>
          <a:xfrm>
            <a:off x="457200" y="1600200"/>
            <a:ext cx="5372100" cy="4495800"/>
          </a:xfrm>
        </p:spPr>
        <p:txBody>
          <a:bodyPr/>
          <a:lstStyle/>
          <a:p>
            <a:pPr eaLnBrk="1" hangingPunct="1">
              <a:lnSpc>
                <a:spcPct val="90000"/>
              </a:lnSpc>
              <a:buFont typeface="Wingdings" panose="05000000000000000000" pitchFamily="2" charset="2"/>
              <a:buChar char="§"/>
            </a:pPr>
            <a:r>
              <a:rPr lang="mk-MK" altLang="LID4096" sz="2000">
                <a:latin typeface="MAC C Times" pitchFamily="18" charset="0"/>
              </a:rPr>
              <a:t>Ако светлината беше само обичен бран тогаш со порастот на интензитетот ќе растеше и бројот на електроните (струјата низ амперметарот)</a:t>
            </a:r>
            <a:endParaRPr lang="en-US" altLang="LID4096" sz="2000">
              <a:latin typeface="MAC C Times" pitchFamily="18" charset="0"/>
            </a:endParaRPr>
          </a:p>
          <a:p>
            <a:pPr eaLnBrk="1" hangingPunct="1">
              <a:lnSpc>
                <a:spcPct val="90000"/>
              </a:lnSpc>
              <a:buFont typeface="Wingdings" panose="05000000000000000000" pitchFamily="2" charset="2"/>
              <a:buNone/>
            </a:pPr>
            <a:endParaRPr lang="en-US" altLang="LID4096" sz="2000">
              <a:latin typeface="MAC C Times" pitchFamily="18" charset="0"/>
            </a:endParaRPr>
          </a:p>
          <a:p>
            <a:pPr eaLnBrk="1" hangingPunct="1">
              <a:lnSpc>
                <a:spcPct val="90000"/>
              </a:lnSpc>
              <a:buFont typeface="Wingdings" panose="05000000000000000000" pitchFamily="2" charset="2"/>
              <a:buChar char="§"/>
            </a:pPr>
            <a:r>
              <a:rPr lang="mk-MK" altLang="LID4096" sz="2000">
                <a:latin typeface="MAC C Times" pitchFamily="18" charset="0"/>
              </a:rPr>
              <a:t>При зголемување на интензитетот на светлината, всушност доаѓа само до зголемување на бројот на фотоните а не и на нивнатата фреквенција</a:t>
            </a:r>
            <a:r>
              <a:rPr lang="en-US" altLang="LID4096" sz="2000">
                <a:latin typeface="M_Swiss" pitchFamily="34" charset="0"/>
              </a:rPr>
              <a:t>. </a:t>
            </a:r>
          </a:p>
          <a:p>
            <a:pPr eaLnBrk="1" hangingPunct="1">
              <a:lnSpc>
                <a:spcPct val="90000"/>
              </a:lnSpc>
              <a:buFont typeface="Wingdings" panose="05000000000000000000" pitchFamily="2" charset="2"/>
              <a:buChar char="§"/>
            </a:pPr>
            <a:endParaRPr lang="en-US" altLang="LID4096" sz="2000">
              <a:latin typeface="M_Swiss" pitchFamily="34" charset="0"/>
            </a:endParaRPr>
          </a:p>
        </p:txBody>
      </p:sp>
      <p:pic>
        <p:nvPicPr>
          <p:cNvPr id="31748" name="Picture 6" descr="peEFFECT2">
            <a:extLst>
              <a:ext uri="{FF2B5EF4-FFF2-40B4-BE49-F238E27FC236}">
                <a16:creationId xmlns:a16="http://schemas.microsoft.com/office/drawing/2014/main" id="{C01ABF4D-2CDB-4C71-A286-7555A242C709}"/>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710238" y="1419225"/>
            <a:ext cx="3433762" cy="3063875"/>
          </a:xfrm>
          <a:noFill/>
        </p:spPr>
      </p:pic>
      <p:sp>
        <p:nvSpPr>
          <p:cNvPr id="31749" name="Rectangle 24">
            <a:extLst>
              <a:ext uri="{FF2B5EF4-FFF2-40B4-BE49-F238E27FC236}">
                <a16:creationId xmlns:a16="http://schemas.microsoft.com/office/drawing/2014/main" id="{BA3FEB37-A756-4A37-BD00-90A432B47B30}"/>
              </a:ext>
            </a:extLst>
          </p:cNvPr>
          <p:cNvSpPr>
            <a:spLocks noGrp="1" noChangeArrowheads="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r>
              <a:rPr lang="en-US" altLang="LID4096"/>
              <a:t>M. Ristova, </a:t>
            </a:r>
            <a:r>
              <a:rPr lang="mk-MK" altLang="LID4096"/>
              <a:t>март 2011</a:t>
            </a:r>
            <a:endParaRPr lang="en-US" altLang="LID4096"/>
          </a:p>
        </p:txBody>
      </p:sp>
      <p:sp>
        <p:nvSpPr>
          <p:cNvPr id="31750" name="Slide Number Placeholder 6">
            <a:extLst>
              <a:ext uri="{FF2B5EF4-FFF2-40B4-BE49-F238E27FC236}">
                <a16:creationId xmlns:a16="http://schemas.microsoft.com/office/drawing/2014/main" id="{134B8655-793A-4F8C-AE90-937CEE8A2C1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B10B87BC-89FE-4B75-803F-F48DE5486CF5}" type="slidenum">
              <a:rPr lang="en-US" altLang="LID4096" smtClean="0"/>
              <a:pPr/>
              <a:t>18</a:t>
            </a:fld>
            <a:endParaRPr lang="en-US" altLang="LID4096"/>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Rectangle 3">
            <a:extLst>
              <a:ext uri="{FF2B5EF4-FFF2-40B4-BE49-F238E27FC236}">
                <a16:creationId xmlns:a16="http://schemas.microsoft.com/office/drawing/2014/main" id="{9275D357-B45B-424C-AA01-DDCAC0F38768}"/>
              </a:ext>
            </a:extLst>
          </p:cNvPr>
          <p:cNvSpPr>
            <a:spLocks noGrp="1" noChangeArrowheads="1"/>
          </p:cNvSpPr>
          <p:nvPr>
            <p:ph idx="1"/>
          </p:nvPr>
        </p:nvSpPr>
        <p:spPr>
          <a:xfrm>
            <a:off x="352425" y="1266825"/>
            <a:ext cx="8375650" cy="4994275"/>
          </a:xfrm>
        </p:spPr>
        <p:txBody>
          <a:bodyPr>
            <a:normAutofit/>
          </a:bodyPr>
          <a:lstStyle/>
          <a:p>
            <a:pPr marL="365760" indent="-256032" eaLnBrk="1" fontAlgn="auto" hangingPunct="1">
              <a:spcAft>
                <a:spcPts val="0"/>
              </a:spcAft>
              <a:buFont typeface="Wingdings" pitchFamily="2" charset="2"/>
              <a:buChar char="§"/>
              <a:defRPr/>
            </a:pPr>
            <a:r>
              <a:rPr lang="mk-MK" dirty="0">
                <a:effectLst>
                  <a:outerShdw blurRad="38100" dist="38100" dir="2700000" algn="tl">
                    <a:srgbClr val="000000"/>
                  </a:outerShdw>
                </a:effectLst>
                <a:latin typeface="MAC C Times" pitchFamily="18" charset="0"/>
              </a:rPr>
              <a:t>Фотоелектричен ефект се јавува само доколку енергијата на упадниот Х-фотон е поголема од излезната работа на електронот од соодветниот метал. </a:t>
            </a:r>
            <a:endParaRPr lang="en-US" dirty="0">
              <a:effectLst>
                <a:outerShdw blurRad="38100" dist="38100" dir="2700000" algn="tl">
                  <a:srgbClr val="000000"/>
                </a:outerShdw>
              </a:effectLst>
              <a:latin typeface="M_Swiss" pitchFamily="34" charset="0"/>
            </a:endParaRPr>
          </a:p>
          <a:p>
            <a:pPr marL="365760" indent="-256032" eaLnBrk="1" fontAlgn="auto" hangingPunct="1">
              <a:spcAft>
                <a:spcPts val="0"/>
              </a:spcAft>
              <a:buFont typeface="Wingdings" pitchFamily="2" charset="2"/>
              <a:buChar char="§"/>
              <a:defRPr/>
            </a:pPr>
            <a:endParaRPr lang="en-US" dirty="0">
              <a:effectLst>
                <a:outerShdw blurRad="38100" dist="38100" dir="2700000" algn="tl">
                  <a:srgbClr val="000000"/>
                </a:outerShdw>
              </a:effectLst>
              <a:latin typeface="M_Swiss" pitchFamily="34" charset="0"/>
            </a:endParaRPr>
          </a:p>
          <a:p>
            <a:pPr marL="365760" indent="-256032" eaLnBrk="1" fontAlgn="auto" hangingPunct="1">
              <a:spcAft>
                <a:spcPts val="0"/>
              </a:spcAft>
              <a:buFont typeface="Wingdings" pitchFamily="2" charset="2"/>
              <a:buChar char="§"/>
              <a:defRPr/>
            </a:pPr>
            <a:r>
              <a:rPr lang="mk-MK" dirty="0">
                <a:effectLst>
                  <a:outerShdw blurRad="38100" dist="38100" dir="2700000" algn="tl">
                    <a:srgbClr val="000000"/>
                  </a:outerShdw>
                </a:effectLst>
                <a:latin typeface="MAC C Times" pitchFamily="18" charset="0"/>
              </a:rPr>
              <a:t>Фотонот му ја предава целата своја енергија на електронот кој потоа се нарекува фотоелектрон</a:t>
            </a:r>
            <a:r>
              <a:rPr lang="en-US" dirty="0">
                <a:effectLst>
                  <a:outerShdw blurRad="38100" dist="38100" dir="2700000" algn="tl">
                    <a:srgbClr val="000000"/>
                  </a:outerShdw>
                </a:effectLst>
                <a:latin typeface="MAC C Times" pitchFamily="18" charset="0"/>
              </a:rPr>
              <a:t>.</a:t>
            </a:r>
            <a:r>
              <a:rPr lang="en-US" dirty="0">
                <a:effectLst>
                  <a:outerShdw blurRad="38100" dist="38100" dir="2700000" algn="tl">
                    <a:srgbClr val="000000"/>
                  </a:outerShdw>
                </a:effectLst>
                <a:latin typeface="M_Swiss" pitchFamily="34" charset="0"/>
              </a:rPr>
              <a:t>  </a:t>
            </a:r>
          </a:p>
        </p:txBody>
      </p:sp>
      <p:sp>
        <p:nvSpPr>
          <p:cNvPr id="32771" name="Slide Number Placeholder 5">
            <a:extLst>
              <a:ext uri="{FF2B5EF4-FFF2-40B4-BE49-F238E27FC236}">
                <a16:creationId xmlns:a16="http://schemas.microsoft.com/office/drawing/2014/main" id="{2DBE5839-78DB-4E1E-AC5D-4BC9F0B6081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64B58278-B8F0-4468-B209-90F724560FA2}" type="slidenum">
              <a:rPr lang="en-US" altLang="LID4096" smtClean="0"/>
              <a:pPr/>
              <a:t>19</a:t>
            </a:fld>
            <a:endParaRPr lang="en-US" altLang="LID4096"/>
          </a:p>
        </p:txBody>
      </p:sp>
      <p:sp>
        <p:nvSpPr>
          <p:cNvPr id="81924" name="Rectangle 4">
            <a:extLst>
              <a:ext uri="{FF2B5EF4-FFF2-40B4-BE49-F238E27FC236}">
                <a16:creationId xmlns:a16="http://schemas.microsoft.com/office/drawing/2014/main" id="{8A9D4522-2570-4F9C-A352-308CC0D72092}"/>
              </a:ext>
            </a:extLst>
          </p:cNvPr>
          <p:cNvSpPr>
            <a:spLocks noChangeArrowheads="1"/>
          </p:cNvSpPr>
          <p:nvPr/>
        </p:nvSpPr>
        <p:spPr bwMode="auto">
          <a:xfrm>
            <a:off x="431800" y="0"/>
            <a:ext cx="8229600" cy="1143000"/>
          </a:xfrm>
          <a:prstGeom prst="rect">
            <a:avLst/>
          </a:prstGeom>
          <a:noFill/>
          <a:ln w="9525">
            <a:noFill/>
            <a:miter lim="800000"/>
            <a:headEnd/>
            <a:tailEnd/>
          </a:ln>
          <a:effectLst/>
        </p:spPr>
        <p:txBody>
          <a:bodyPr anchor="ctr"/>
          <a:lstStyle/>
          <a:p>
            <a:pPr algn="ctr" eaLnBrk="1" hangingPunct="1">
              <a:defRPr/>
            </a:pPr>
            <a:r>
              <a:rPr lang="mk-MK" sz="4400" b="1" dirty="0">
                <a:solidFill>
                  <a:srgbClr val="0070C0"/>
                </a:solidFill>
                <a:effectLst>
                  <a:outerShdw blurRad="38100" dist="38100" dir="2700000" algn="tl">
                    <a:srgbClr val="000000"/>
                  </a:outerShdw>
                </a:effectLst>
                <a:latin typeface="MAC C Times" pitchFamily="18" charset="0"/>
              </a:rPr>
              <a:t>Услов за да се јави фотоелектричен ефект</a:t>
            </a:r>
            <a:endParaRPr lang="en-US" sz="4400" b="1" dirty="0">
              <a:solidFill>
                <a:srgbClr val="0070C0"/>
              </a:solidFill>
              <a:effectLst>
                <a:outerShdw blurRad="38100" dist="38100" dir="2700000" algn="tl">
                  <a:srgbClr val="000000"/>
                </a:outerShdw>
              </a:effectLst>
              <a:latin typeface="MAC C Times"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1923">
                                            <p:txEl>
                                              <p:pRg st="0" end="0"/>
                                            </p:txEl>
                                          </p:spTgt>
                                        </p:tgtEl>
                                        <p:attrNameLst>
                                          <p:attrName>style.visibility</p:attrName>
                                        </p:attrNameLst>
                                      </p:cBhvr>
                                      <p:to>
                                        <p:strVal val="visible"/>
                                      </p:to>
                                    </p:set>
                                    <p:animEffect transition="in" filter="dissolve">
                                      <p:cBhvr>
                                        <p:cTn id="7" dur="500"/>
                                        <p:tgtEl>
                                          <p:spTgt spid="8192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81923">
                                            <p:txEl>
                                              <p:pRg st="2" end="2"/>
                                            </p:txEl>
                                          </p:spTgt>
                                        </p:tgtEl>
                                        <p:attrNameLst>
                                          <p:attrName>style.visibility</p:attrName>
                                        </p:attrNameLst>
                                      </p:cBhvr>
                                      <p:to>
                                        <p:strVal val="visible"/>
                                      </p:to>
                                    </p:set>
                                    <p:animEffect transition="in" filter="dissolve">
                                      <p:cBhvr>
                                        <p:cTn id="12" dur="500"/>
                                        <p:tgtEl>
                                          <p:spTgt spid="8192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4">
            <a:extLst>
              <a:ext uri="{FF2B5EF4-FFF2-40B4-BE49-F238E27FC236}">
                <a16:creationId xmlns:a16="http://schemas.microsoft.com/office/drawing/2014/main" id="{01F04C87-ACB9-462B-9FD5-5EC464225C88}"/>
              </a:ext>
            </a:extLst>
          </p:cNvPr>
          <p:cNvSpPr>
            <a:spLocks noGrp="1" noChangeArrowheads="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r>
              <a:rPr lang="en-US" altLang="LID4096"/>
              <a:t>M. Ristova, </a:t>
            </a:r>
            <a:r>
              <a:rPr lang="mk-MK" altLang="LID4096"/>
              <a:t>март 2011</a:t>
            </a:r>
            <a:endParaRPr lang="en-US" altLang="LID4096"/>
          </a:p>
        </p:txBody>
      </p:sp>
      <p:sp>
        <p:nvSpPr>
          <p:cNvPr id="33795" name="Slide Number Placeholder 5">
            <a:extLst>
              <a:ext uri="{FF2B5EF4-FFF2-40B4-BE49-F238E27FC236}">
                <a16:creationId xmlns:a16="http://schemas.microsoft.com/office/drawing/2014/main" id="{43FC846A-625A-4176-9841-039FFA84D096}"/>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79483668-ECB9-41C2-B37A-FE1701BBA551}" type="slidenum">
              <a:rPr lang="en-US" altLang="LID4096" smtClean="0"/>
              <a:pPr/>
              <a:t>20</a:t>
            </a:fld>
            <a:endParaRPr lang="en-US" altLang="LID4096"/>
          </a:p>
        </p:txBody>
      </p:sp>
      <p:sp>
        <p:nvSpPr>
          <p:cNvPr id="38969" name="AutoShape 57">
            <a:extLst>
              <a:ext uri="{FF2B5EF4-FFF2-40B4-BE49-F238E27FC236}">
                <a16:creationId xmlns:a16="http://schemas.microsoft.com/office/drawing/2014/main" id="{C1F526EA-DC0B-4B99-9AA1-356568E09417}"/>
              </a:ext>
            </a:extLst>
          </p:cNvPr>
          <p:cNvSpPr>
            <a:spLocks noChangeArrowheads="1"/>
          </p:cNvSpPr>
          <p:nvPr/>
        </p:nvSpPr>
        <p:spPr bwMode="auto">
          <a:xfrm>
            <a:off x="5930900" y="2495550"/>
            <a:ext cx="795338" cy="854075"/>
          </a:xfrm>
          <a:prstGeom prst="irregularSeal1">
            <a:avLst/>
          </a:prstGeom>
          <a:solidFill>
            <a:srgbClr val="FF6600"/>
          </a:solidFill>
          <a:ln w="9525">
            <a:solidFill>
              <a:schemeClr val="tx1"/>
            </a:solidFill>
            <a:miter lim="800000"/>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endParaRPr lang="en-GB" altLang="LID4096">
              <a:solidFill>
                <a:srgbClr val="FF6600"/>
              </a:solidFill>
              <a:latin typeface="Arial" panose="020B0604020202020204" pitchFamily="34" charset="0"/>
            </a:endParaRPr>
          </a:p>
        </p:txBody>
      </p:sp>
      <p:sp>
        <p:nvSpPr>
          <p:cNvPr id="33797" name="Oval 9">
            <a:extLst>
              <a:ext uri="{FF2B5EF4-FFF2-40B4-BE49-F238E27FC236}">
                <a16:creationId xmlns:a16="http://schemas.microsoft.com/office/drawing/2014/main" id="{A0D1866C-F35B-4801-9E77-9251079396F3}"/>
              </a:ext>
            </a:extLst>
          </p:cNvPr>
          <p:cNvSpPr>
            <a:spLocks noChangeArrowheads="1"/>
          </p:cNvSpPr>
          <p:nvPr/>
        </p:nvSpPr>
        <p:spPr bwMode="auto">
          <a:xfrm>
            <a:off x="6462713" y="3508375"/>
            <a:ext cx="854075" cy="814388"/>
          </a:xfrm>
          <a:prstGeom prst="ellipse">
            <a:avLst/>
          </a:prstGeom>
          <a:gradFill rotWithShape="1">
            <a:gsLst>
              <a:gs pos="0">
                <a:srgbClr val="00FFFF"/>
              </a:gs>
              <a:gs pos="100000">
                <a:schemeClr val="accent1"/>
              </a:gs>
            </a:gsLst>
            <a:path path="shape">
              <a:fillToRect l="50000" t="50000" r="50000" b="50000"/>
            </a:path>
          </a:gradFill>
          <a:ln w="9525">
            <a:solidFill>
              <a:schemeClr val="folHlink"/>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8922" name="Line 10">
            <a:extLst>
              <a:ext uri="{FF2B5EF4-FFF2-40B4-BE49-F238E27FC236}">
                <a16:creationId xmlns:a16="http://schemas.microsoft.com/office/drawing/2014/main" id="{3A200465-D550-4334-8DC0-5979AEE14136}"/>
              </a:ext>
            </a:extLst>
          </p:cNvPr>
          <p:cNvSpPr>
            <a:spLocks noChangeShapeType="1"/>
          </p:cNvSpPr>
          <p:nvPr/>
        </p:nvSpPr>
        <p:spPr bwMode="auto">
          <a:xfrm>
            <a:off x="4367213" y="2928938"/>
            <a:ext cx="1789112" cy="0"/>
          </a:xfrm>
          <a:prstGeom prst="line">
            <a:avLst/>
          </a:prstGeom>
          <a:noFill/>
          <a:ln w="76200">
            <a:solidFill>
              <a:srgbClr val="9966FF"/>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33799" name="Text Box 12">
            <a:extLst>
              <a:ext uri="{FF2B5EF4-FFF2-40B4-BE49-F238E27FC236}">
                <a16:creationId xmlns:a16="http://schemas.microsoft.com/office/drawing/2014/main" id="{809EC482-E85A-4971-BD09-5D8B5939FC68}"/>
              </a:ext>
            </a:extLst>
          </p:cNvPr>
          <p:cNvSpPr txBox="1">
            <a:spLocks noChangeArrowheads="1"/>
          </p:cNvSpPr>
          <p:nvPr/>
        </p:nvSpPr>
        <p:spPr bwMode="auto">
          <a:xfrm>
            <a:off x="6134100" y="3741738"/>
            <a:ext cx="16097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en-US" altLang="LID4096" b="1">
                <a:solidFill>
                  <a:srgbClr val="000000"/>
                </a:solidFill>
                <a:latin typeface="MAC C Times" pitchFamily="18" charset="0"/>
              </a:rPr>
              <a:t>ja</a:t>
            </a:r>
            <a:r>
              <a:rPr lang="mk-MK" altLang="LID4096" b="1">
                <a:solidFill>
                  <a:srgbClr val="000000"/>
                </a:solidFill>
                <a:latin typeface="MAC C Times" pitchFamily="18" charset="0"/>
              </a:rPr>
              <a:t>др</a:t>
            </a:r>
            <a:r>
              <a:rPr lang="en-US" altLang="LID4096" b="1">
                <a:solidFill>
                  <a:srgbClr val="000000"/>
                </a:solidFill>
                <a:latin typeface="MAC C Times" pitchFamily="18" charset="0"/>
              </a:rPr>
              <a:t>o</a:t>
            </a:r>
          </a:p>
        </p:txBody>
      </p:sp>
      <p:grpSp>
        <p:nvGrpSpPr>
          <p:cNvPr id="2" name="Group 55">
            <a:extLst>
              <a:ext uri="{FF2B5EF4-FFF2-40B4-BE49-F238E27FC236}">
                <a16:creationId xmlns:a16="http://schemas.microsoft.com/office/drawing/2014/main" id="{12BB1449-97AF-4AF5-ACCD-982DD55066F0}"/>
              </a:ext>
            </a:extLst>
          </p:cNvPr>
          <p:cNvGrpSpPr>
            <a:grpSpLocks/>
          </p:cNvGrpSpPr>
          <p:nvPr/>
        </p:nvGrpSpPr>
        <p:grpSpPr bwMode="auto">
          <a:xfrm>
            <a:off x="5915025" y="2689225"/>
            <a:ext cx="1868488" cy="2465388"/>
            <a:chOff x="3934" y="1512"/>
            <a:chExt cx="1177" cy="1553"/>
          </a:xfrm>
        </p:grpSpPr>
        <p:sp>
          <p:nvSpPr>
            <p:cNvPr id="33810" name="Oval 5">
              <a:extLst>
                <a:ext uri="{FF2B5EF4-FFF2-40B4-BE49-F238E27FC236}">
                  <a16:creationId xmlns:a16="http://schemas.microsoft.com/office/drawing/2014/main" id="{17F3B0F0-BD2B-4B6E-8F53-8290E621706D}"/>
                </a:ext>
              </a:extLst>
            </p:cNvPr>
            <p:cNvSpPr>
              <a:spLocks noChangeArrowheads="1"/>
            </p:cNvSpPr>
            <p:nvPr/>
          </p:nvSpPr>
          <p:spPr bwMode="auto">
            <a:xfrm>
              <a:off x="3934" y="1512"/>
              <a:ext cx="1177" cy="1553"/>
            </a:xfrm>
            <a:prstGeom prst="ellipse">
              <a:avLst/>
            </a:prstGeom>
            <a:noFill/>
            <a:ln w="38100">
              <a:solidFill>
                <a:srgbClr val="FFCC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3811" name="Oval 6">
              <a:extLst>
                <a:ext uri="{FF2B5EF4-FFF2-40B4-BE49-F238E27FC236}">
                  <a16:creationId xmlns:a16="http://schemas.microsoft.com/office/drawing/2014/main" id="{50D05C35-B977-4012-9B2F-69651AEE5DA2}"/>
                </a:ext>
              </a:extLst>
            </p:cNvPr>
            <p:cNvSpPr>
              <a:spLocks noChangeArrowheads="1"/>
            </p:cNvSpPr>
            <p:nvPr/>
          </p:nvSpPr>
          <p:spPr bwMode="auto">
            <a:xfrm>
              <a:off x="4088" y="1582"/>
              <a:ext cx="150" cy="150"/>
            </a:xfrm>
            <a:prstGeom prst="ellipse">
              <a:avLst/>
            </a:prstGeom>
            <a:gradFill rotWithShape="1">
              <a:gsLst>
                <a:gs pos="0">
                  <a:srgbClr val="F8F8F8"/>
                </a:gs>
                <a:gs pos="100000">
                  <a:srgbClr val="FFCC00"/>
                </a:gs>
              </a:gsLst>
              <a:path path="shape">
                <a:fillToRect l="50000" t="50000" r="50000" b="50000"/>
              </a:path>
            </a:gradFill>
            <a:ln w="9525">
              <a:solidFill>
                <a:srgbClr val="FFCC00"/>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3812" name="Oval 27">
              <a:extLst>
                <a:ext uri="{FF2B5EF4-FFF2-40B4-BE49-F238E27FC236}">
                  <a16:creationId xmlns:a16="http://schemas.microsoft.com/office/drawing/2014/main" id="{48CB7C3E-8657-4B73-8541-92028841A24A}"/>
                </a:ext>
              </a:extLst>
            </p:cNvPr>
            <p:cNvSpPr>
              <a:spLocks noChangeArrowheads="1"/>
            </p:cNvSpPr>
            <p:nvPr/>
          </p:nvSpPr>
          <p:spPr bwMode="auto">
            <a:xfrm>
              <a:off x="4840" y="2796"/>
              <a:ext cx="150" cy="150"/>
            </a:xfrm>
            <a:prstGeom prst="ellipse">
              <a:avLst/>
            </a:prstGeom>
            <a:gradFill rotWithShape="1">
              <a:gsLst>
                <a:gs pos="0">
                  <a:srgbClr val="F8F8F8"/>
                </a:gs>
                <a:gs pos="100000">
                  <a:srgbClr val="FFCC00"/>
                </a:gs>
              </a:gsLst>
              <a:path path="shape">
                <a:fillToRect l="50000" t="50000" r="50000" b="50000"/>
              </a:path>
            </a:gradFill>
            <a:ln w="9525">
              <a:solidFill>
                <a:srgbClr val="FFCC00"/>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grpSp>
      <p:grpSp>
        <p:nvGrpSpPr>
          <p:cNvPr id="3" name="Group 56">
            <a:extLst>
              <a:ext uri="{FF2B5EF4-FFF2-40B4-BE49-F238E27FC236}">
                <a16:creationId xmlns:a16="http://schemas.microsoft.com/office/drawing/2014/main" id="{855A0F1C-243E-4AAD-B9BB-6668C50F3D5C}"/>
              </a:ext>
            </a:extLst>
          </p:cNvPr>
          <p:cNvGrpSpPr>
            <a:grpSpLocks/>
          </p:cNvGrpSpPr>
          <p:nvPr/>
        </p:nvGrpSpPr>
        <p:grpSpPr bwMode="auto">
          <a:xfrm>
            <a:off x="5435600" y="2058988"/>
            <a:ext cx="2892425" cy="3611562"/>
            <a:chOff x="3632" y="1115"/>
            <a:chExt cx="1822" cy="2275"/>
          </a:xfrm>
        </p:grpSpPr>
        <p:sp>
          <p:nvSpPr>
            <p:cNvPr id="33803" name="Oval 8">
              <a:extLst>
                <a:ext uri="{FF2B5EF4-FFF2-40B4-BE49-F238E27FC236}">
                  <a16:creationId xmlns:a16="http://schemas.microsoft.com/office/drawing/2014/main" id="{7F8E2CE0-BAFD-4689-A5E9-EF7CFB5DB577}"/>
                </a:ext>
              </a:extLst>
            </p:cNvPr>
            <p:cNvSpPr>
              <a:spLocks noChangeArrowheads="1"/>
            </p:cNvSpPr>
            <p:nvPr/>
          </p:nvSpPr>
          <p:spPr bwMode="auto">
            <a:xfrm rot="-5950952">
              <a:off x="3486" y="1387"/>
              <a:ext cx="2159" cy="1760"/>
            </a:xfrm>
            <a:prstGeom prst="ellipse">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3804" name="Oval 45">
              <a:extLst>
                <a:ext uri="{FF2B5EF4-FFF2-40B4-BE49-F238E27FC236}">
                  <a16:creationId xmlns:a16="http://schemas.microsoft.com/office/drawing/2014/main" id="{4DC7F3A8-A3D5-4628-9A21-125E250E42F1}"/>
                </a:ext>
              </a:extLst>
            </p:cNvPr>
            <p:cNvSpPr>
              <a:spLocks noChangeArrowheads="1"/>
            </p:cNvSpPr>
            <p:nvPr/>
          </p:nvSpPr>
          <p:spPr bwMode="auto">
            <a:xfrm>
              <a:off x="3889" y="1349"/>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3805" name="Oval 46">
              <a:extLst>
                <a:ext uri="{FF2B5EF4-FFF2-40B4-BE49-F238E27FC236}">
                  <a16:creationId xmlns:a16="http://schemas.microsoft.com/office/drawing/2014/main" id="{0447D275-EFCF-416E-AA98-03616D0C2FAF}"/>
                </a:ext>
              </a:extLst>
            </p:cNvPr>
            <p:cNvSpPr>
              <a:spLocks noChangeArrowheads="1"/>
            </p:cNvSpPr>
            <p:nvPr/>
          </p:nvSpPr>
          <p:spPr bwMode="auto">
            <a:xfrm>
              <a:off x="4578" y="1115"/>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3806" name="Oval 47">
              <a:extLst>
                <a:ext uri="{FF2B5EF4-FFF2-40B4-BE49-F238E27FC236}">
                  <a16:creationId xmlns:a16="http://schemas.microsoft.com/office/drawing/2014/main" id="{27A23563-7391-49A7-81E6-F50213CDA3D7}"/>
                </a:ext>
              </a:extLst>
            </p:cNvPr>
            <p:cNvSpPr>
              <a:spLocks noChangeArrowheads="1"/>
            </p:cNvSpPr>
            <p:nvPr/>
          </p:nvSpPr>
          <p:spPr bwMode="auto">
            <a:xfrm>
              <a:off x="5304" y="1838"/>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3807" name="Oval 48">
              <a:extLst>
                <a:ext uri="{FF2B5EF4-FFF2-40B4-BE49-F238E27FC236}">
                  <a16:creationId xmlns:a16="http://schemas.microsoft.com/office/drawing/2014/main" id="{791DCB57-8DCB-476A-B24D-3EBB64F7FB2B}"/>
                </a:ext>
              </a:extLst>
            </p:cNvPr>
            <p:cNvSpPr>
              <a:spLocks noChangeArrowheads="1"/>
            </p:cNvSpPr>
            <p:nvPr/>
          </p:nvSpPr>
          <p:spPr bwMode="auto">
            <a:xfrm>
              <a:off x="5268" y="2773"/>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3808" name="Oval 49">
              <a:extLst>
                <a:ext uri="{FF2B5EF4-FFF2-40B4-BE49-F238E27FC236}">
                  <a16:creationId xmlns:a16="http://schemas.microsoft.com/office/drawing/2014/main" id="{1AB7CC94-5B5C-49BA-8066-4049ADC7349C}"/>
                </a:ext>
              </a:extLst>
            </p:cNvPr>
            <p:cNvSpPr>
              <a:spLocks noChangeArrowheads="1"/>
            </p:cNvSpPr>
            <p:nvPr/>
          </p:nvSpPr>
          <p:spPr bwMode="auto">
            <a:xfrm>
              <a:off x="4338" y="3240"/>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3809" name="Oval 50">
              <a:extLst>
                <a:ext uri="{FF2B5EF4-FFF2-40B4-BE49-F238E27FC236}">
                  <a16:creationId xmlns:a16="http://schemas.microsoft.com/office/drawing/2014/main" id="{5E438E00-4F86-4E08-9654-88C15A66715A}"/>
                </a:ext>
              </a:extLst>
            </p:cNvPr>
            <p:cNvSpPr>
              <a:spLocks noChangeArrowheads="1"/>
            </p:cNvSpPr>
            <p:nvPr/>
          </p:nvSpPr>
          <p:spPr bwMode="auto">
            <a:xfrm>
              <a:off x="3632" y="2415"/>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grpSp>
      <p:sp>
        <p:nvSpPr>
          <p:cNvPr id="38980" name="Rectangle 68">
            <a:extLst>
              <a:ext uri="{FF2B5EF4-FFF2-40B4-BE49-F238E27FC236}">
                <a16:creationId xmlns:a16="http://schemas.microsoft.com/office/drawing/2014/main" id="{718135AD-73FD-4813-962F-C6424155D383}"/>
              </a:ext>
            </a:extLst>
          </p:cNvPr>
          <p:cNvSpPr>
            <a:spLocks noChangeArrowheads="1"/>
          </p:cNvSpPr>
          <p:nvPr/>
        </p:nvSpPr>
        <p:spPr bwMode="auto">
          <a:xfrm>
            <a:off x="0" y="0"/>
            <a:ext cx="9144000" cy="1143000"/>
          </a:xfrm>
          <a:prstGeom prst="rect">
            <a:avLst/>
          </a:prstGeom>
          <a:noFill/>
          <a:ln w="9525">
            <a:noFill/>
            <a:miter lim="800000"/>
            <a:headEnd/>
            <a:tailEnd/>
          </a:ln>
          <a:effectLst/>
        </p:spPr>
        <p:txBody>
          <a:bodyPr anchor="ctr"/>
          <a:lstStyle/>
          <a:p>
            <a:pPr algn="ctr" eaLnBrk="1" hangingPunct="1">
              <a:defRPr/>
            </a:pPr>
            <a:r>
              <a:rPr lang="mk-MK" sz="4400" b="1" dirty="0">
                <a:solidFill>
                  <a:srgbClr val="0070C0"/>
                </a:solidFill>
                <a:effectLst>
                  <a:outerShdw blurRad="38100" dist="38100" dir="2700000" algn="tl">
                    <a:srgbClr val="000000"/>
                  </a:outerShdw>
                </a:effectLst>
                <a:latin typeface="MAC C Times" pitchFamily="18" charset="0"/>
              </a:rPr>
              <a:t>Фотоелектричен ефект - симулација</a:t>
            </a:r>
            <a:endParaRPr lang="en-US" sz="4400" b="1" dirty="0">
              <a:solidFill>
                <a:srgbClr val="0070C0"/>
              </a:solidFill>
              <a:effectLst>
                <a:outerShdw blurRad="38100" dist="38100" dir="2700000" algn="tl">
                  <a:srgbClr val="000000"/>
                </a:outerShdw>
              </a:effectLst>
              <a:latin typeface="MAC C Times" pitchFamily="18" charset="0"/>
            </a:endParaRPr>
          </a:p>
        </p:txBody>
      </p:sp>
    </p:spTree>
  </p:cSld>
  <p:clrMapOvr>
    <a:masterClrMapping/>
  </p:clrMapOvr>
  <p:transition advTm="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nodeType="clickEffect">
                                  <p:stCondLst>
                                    <p:cond delay="0"/>
                                  </p:stCondLst>
                                  <p:childTnLst>
                                    <p:animRot by="21600000">
                                      <p:cBhvr>
                                        <p:cTn id="6" dur="2000" fill="hold"/>
                                        <p:tgtEl>
                                          <p:spTgt spid="2"/>
                                        </p:tgtEl>
                                        <p:attrNameLst>
                                          <p:attrName>r</p:attrName>
                                        </p:attrNameLst>
                                      </p:cBhvr>
                                    </p:animRot>
                                  </p:childTnLst>
                                </p:cTn>
                              </p:par>
                              <p:par>
                                <p:cTn id="7" presetID="8" presetClass="emph" presetSubtype="0" fill="hold" nodeType="withEffect">
                                  <p:stCondLst>
                                    <p:cond delay="0"/>
                                  </p:stCondLst>
                                  <p:childTnLst>
                                    <p:animRot by="-21600000">
                                      <p:cBhvr>
                                        <p:cTn id="8" dur="2000" fill="hold"/>
                                        <p:tgtEl>
                                          <p:spTgt spid="3"/>
                                        </p:tgtEl>
                                        <p:attrNameLst>
                                          <p:attrName>r</p:attrName>
                                        </p:attrNameLst>
                                      </p:cBhvr>
                                    </p:animRot>
                                  </p:childTnLst>
                                </p:cTn>
                              </p:par>
                              <p:par>
                                <p:cTn id="9" presetID="2" presetClass="entr" presetSubtype="8" fill="hold" nodeType="withEffect">
                                  <p:stCondLst>
                                    <p:cond delay="0"/>
                                  </p:stCondLst>
                                  <p:childTnLst>
                                    <p:set>
                                      <p:cBhvr>
                                        <p:cTn id="10" dur="1" fill="hold">
                                          <p:stCondLst>
                                            <p:cond delay="0"/>
                                          </p:stCondLst>
                                        </p:cTn>
                                        <p:tgtEl>
                                          <p:spTgt spid="38922"/>
                                        </p:tgtEl>
                                        <p:attrNameLst>
                                          <p:attrName>style.visibility</p:attrName>
                                        </p:attrNameLst>
                                      </p:cBhvr>
                                      <p:to>
                                        <p:strVal val="visible"/>
                                      </p:to>
                                    </p:set>
                                    <p:anim calcmode="lin" valueType="num">
                                      <p:cBhvr additive="base">
                                        <p:cTn id="11" dur="2000" fill="hold"/>
                                        <p:tgtEl>
                                          <p:spTgt spid="38922"/>
                                        </p:tgtEl>
                                        <p:attrNameLst>
                                          <p:attrName>ppt_x</p:attrName>
                                        </p:attrNameLst>
                                      </p:cBhvr>
                                      <p:tavLst>
                                        <p:tav tm="0">
                                          <p:val>
                                            <p:strVal val="0-#ppt_w/2"/>
                                          </p:val>
                                        </p:tav>
                                        <p:tav tm="100000">
                                          <p:val>
                                            <p:strVal val="#ppt_x"/>
                                          </p:val>
                                        </p:tav>
                                      </p:tavLst>
                                    </p:anim>
                                    <p:anim calcmode="lin" valueType="num">
                                      <p:cBhvr additive="base">
                                        <p:cTn id="12" dur="2000" fill="hold"/>
                                        <p:tgtEl>
                                          <p:spTgt spid="38922"/>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2000"/>
                            </p:stCondLst>
                            <p:childTnLst>
                              <p:par>
                                <p:cTn id="14" presetID="55" presetClass="entr" presetSubtype="0" fill="hold" grpId="0" nodeType="afterEffect">
                                  <p:stCondLst>
                                    <p:cond delay="0"/>
                                  </p:stCondLst>
                                  <p:childTnLst>
                                    <p:set>
                                      <p:cBhvr>
                                        <p:cTn id="15" dur="1" fill="hold">
                                          <p:stCondLst>
                                            <p:cond delay="0"/>
                                          </p:stCondLst>
                                        </p:cTn>
                                        <p:tgtEl>
                                          <p:spTgt spid="38969"/>
                                        </p:tgtEl>
                                        <p:attrNameLst>
                                          <p:attrName>style.visibility</p:attrName>
                                        </p:attrNameLst>
                                      </p:cBhvr>
                                      <p:to>
                                        <p:strVal val="visible"/>
                                      </p:to>
                                    </p:set>
                                    <p:anim calcmode="lin" valueType="num">
                                      <p:cBhvr>
                                        <p:cTn id="16" dur="1000" fill="hold"/>
                                        <p:tgtEl>
                                          <p:spTgt spid="38969"/>
                                        </p:tgtEl>
                                        <p:attrNameLst>
                                          <p:attrName>ppt_w</p:attrName>
                                        </p:attrNameLst>
                                      </p:cBhvr>
                                      <p:tavLst>
                                        <p:tav tm="0">
                                          <p:val>
                                            <p:strVal val="#ppt_w*0.70"/>
                                          </p:val>
                                        </p:tav>
                                        <p:tav tm="100000">
                                          <p:val>
                                            <p:strVal val="#ppt_w"/>
                                          </p:val>
                                        </p:tav>
                                      </p:tavLst>
                                    </p:anim>
                                    <p:anim calcmode="lin" valueType="num">
                                      <p:cBhvr>
                                        <p:cTn id="17" dur="1000" fill="hold"/>
                                        <p:tgtEl>
                                          <p:spTgt spid="38969"/>
                                        </p:tgtEl>
                                        <p:attrNameLst>
                                          <p:attrName>ppt_h</p:attrName>
                                        </p:attrNameLst>
                                      </p:cBhvr>
                                      <p:tavLst>
                                        <p:tav tm="0">
                                          <p:val>
                                            <p:strVal val="#ppt_h"/>
                                          </p:val>
                                        </p:tav>
                                        <p:tav tm="100000">
                                          <p:val>
                                            <p:strVal val="#ppt_h"/>
                                          </p:val>
                                        </p:tav>
                                      </p:tavLst>
                                    </p:anim>
                                    <p:animEffect transition="in" filter="fade">
                                      <p:cBhvr>
                                        <p:cTn id="18" dur="1000"/>
                                        <p:tgtEl>
                                          <p:spTgt spid="389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6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4">
            <a:extLst>
              <a:ext uri="{FF2B5EF4-FFF2-40B4-BE49-F238E27FC236}">
                <a16:creationId xmlns:a16="http://schemas.microsoft.com/office/drawing/2014/main" id="{79C95CCA-908F-4445-A5ED-5C14F689AED5}"/>
              </a:ext>
            </a:extLst>
          </p:cNvPr>
          <p:cNvSpPr>
            <a:spLocks noGrp="1" noChangeArrowheads="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r>
              <a:rPr lang="en-US" altLang="LID4096"/>
              <a:t>M. Ristova, </a:t>
            </a:r>
            <a:r>
              <a:rPr lang="mk-MK" altLang="LID4096"/>
              <a:t>март 2011</a:t>
            </a:r>
            <a:endParaRPr lang="en-US" altLang="LID4096"/>
          </a:p>
        </p:txBody>
      </p:sp>
      <p:sp>
        <p:nvSpPr>
          <p:cNvPr id="34819" name="Slide Number Placeholder 5">
            <a:extLst>
              <a:ext uri="{FF2B5EF4-FFF2-40B4-BE49-F238E27FC236}">
                <a16:creationId xmlns:a16="http://schemas.microsoft.com/office/drawing/2014/main" id="{787B30C3-B208-4214-A354-75901741372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6BCA213C-453A-456A-ABDC-C81391842C2C}" type="slidenum">
              <a:rPr lang="en-US" altLang="LID4096" smtClean="0"/>
              <a:pPr/>
              <a:t>21</a:t>
            </a:fld>
            <a:endParaRPr lang="en-US" altLang="LID4096"/>
          </a:p>
        </p:txBody>
      </p:sp>
      <p:sp>
        <p:nvSpPr>
          <p:cNvPr id="41986" name="AutoShape 2">
            <a:extLst>
              <a:ext uri="{FF2B5EF4-FFF2-40B4-BE49-F238E27FC236}">
                <a16:creationId xmlns:a16="http://schemas.microsoft.com/office/drawing/2014/main" id="{F0DB0B88-124B-40D9-AC45-B88AFEE389BD}"/>
              </a:ext>
            </a:extLst>
          </p:cNvPr>
          <p:cNvSpPr>
            <a:spLocks noChangeArrowheads="1"/>
          </p:cNvSpPr>
          <p:nvPr/>
        </p:nvSpPr>
        <p:spPr bwMode="auto">
          <a:xfrm>
            <a:off x="5930900" y="2495550"/>
            <a:ext cx="795338" cy="854075"/>
          </a:xfrm>
          <a:prstGeom prst="irregularSeal1">
            <a:avLst/>
          </a:prstGeom>
          <a:solidFill>
            <a:srgbClr val="FF6600"/>
          </a:solidFill>
          <a:ln w="9525">
            <a:solidFill>
              <a:schemeClr val="tx1"/>
            </a:solidFill>
            <a:miter lim="800000"/>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endParaRPr lang="en-GB" altLang="LID4096">
              <a:solidFill>
                <a:srgbClr val="FF6600"/>
              </a:solidFill>
              <a:latin typeface="Arial" panose="020B0604020202020204" pitchFamily="34" charset="0"/>
            </a:endParaRPr>
          </a:p>
        </p:txBody>
      </p:sp>
      <p:sp>
        <p:nvSpPr>
          <p:cNvPr id="34821" name="Oval 4">
            <a:extLst>
              <a:ext uri="{FF2B5EF4-FFF2-40B4-BE49-F238E27FC236}">
                <a16:creationId xmlns:a16="http://schemas.microsoft.com/office/drawing/2014/main" id="{D06B6FEA-66F4-4D29-99AF-F1923111DDD2}"/>
              </a:ext>
            </a:extLst>
          </p:cNvPr>
          <p:cNvSpPr>
            <a:spLocks noChangeArrowheads="1"/>
          </p:cNvSpPr>
          <p:nvPr/>
        </p:nvSpPr>
        <p:spPr bwMode="auto">
          <a:xfrm>
            <a:off x="6462713" y="3508375"/>
            <a:ext cx="854075" cy="814388"/>
          </a:xfrm>
          <a:prstGeom prst="ellipse">
            <a:avLst/>
          </a:prstGeom>
          <a:gradFill rotWithShape="1">
            <a:gsLst>
              <a:gs pos="0">
                <a:srgbClr val="00FFFF"/>
              </a:gs>
              <a:gs pos="100000">
                <a:schemeClr val="accent1"/>
              </a:gs>
            </a:gsLst>
            <a:path path="shape">
              <a:fillToRect l="50000" t="50000" r="50000" b="50000"/>
            </a:path>
          </a:gradFill>
          <a:ln w="9525">
            <a:solidFill>
              <a:schemeClr val="folHlink"/>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1989" name="Line 5">
            <a:extLst>
              <a:ext uri="{FF2B5EF4-FFF2-40B4-BE49-F238E27FC236}">
                <a16:creationId xmlns:a16="http://schemas.microsoft.com/office/drawing/2014/main" id="{1C757133-D3D8-4ED9-9BBB-0581690F2F0A}"/>
              </a:ext>
            </a:extLst>
          </p:cNvPr>
          <p:cNvSpPr>
            <a:spLocks noChangeShapeType="1"/>
          </p:cNvSpPr>
          <p:nvPr/>
        </p:nvSpPr>
        <p:spPr bwMode="auto">
          <a:xfrm>
            <a:off x="4367213" y="2928938"/>
            <a:ext cx="1789112" cy="0"/>
          </a:xfrm>
          <a:prstGeom prst="line">
            <a:avLst/>
          </a:prstGeom>
          <a:noFill/>
          <a:ln w="76200">
            <a:solidFill>
              <a:srgbClr val="9966FF"/>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34823" name="Text Box 6">
            <a:extLst>
              <a:ext uri="{FF2B5EF4-FFF2-40B4-BE49-F238E27FC236}">
                <a16:creationId xmlns:a16="http://schemas.microsoft.com/office/drawing/2014/main" id="{21592EEC-39D0-48FD-B992-D6D89FD6E889}"/>
              </a:ext>
            </a:extLst>
          </p:cNvPr>
          <p:cNvSpPr txBox="1">
            <a:spLocks noChangeArrowheads="1"/>
          </p:cNvSpPr>
          <p:nvPr/>
        </p:nvSpPr>
        <p:spPr bwMode="auto">
          <a:xfrm>
            <a:off x="6134100" y="3741738"/>
            <a:ext cx="16097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en-US" altLang="LID4096" b="1">
                <a:solidFill>
                  <a:srgbClr val="000000"/>
                </a:solidFill>
                <a:latin typeface="MAC C Times" pitchFamily="18" charset="0"/>
              </a:rPr>
              <a:t>ja</a:t>
            </a:r>
            <a:r>
              <a:rPr lang="mk-MK" altLang="LID4096" b="1">
                <a:solidFill>
                  <a:srgbClr val="000000"/>
                </a:solidFill>
                <a:latin typeface="MAC C Times" pitchFamily="18" charset="0"/>
              </a:rPr>
              <a:t>др</a:t>
            </a:r>
            <a:r>
              <a:rPr lang="en-US" altLang="LID4096" b="1">
                <a:solidFill>
                  <a:srgbClr val="000000"/>
                </a:solidFill>
                <a:latin typeface="MAC C Times" pitchFamily="18" charset="0"/>
              </a:rPr>
              <a:t>o</a:t>
            </a:r>
          </a:p>
        </p:txBody>
      </p:sp>
      <p:sp>
        <p:nvSpPr>
          <p:cNvPr id="34824" name="Oval 8">
            <a:extLst>
              <a:ext uri="{FF2B5EF4-FFF2-40B4-BE49-F238E27FC236}">
                <a16:creationId xmlns:a16="http://schemas.microsoft.com/office/drawing/2014/main" id="{4D5A1413-5C99-4CCA-83E8-010C33B68593}"/>
              </a:ext>
            </a:extLst>
          </p:cNvPr>
          <p:cNvSpPr>
            <a:spLocks noChangeArrowheads="1"/>
          </p:cNvSpPr>
          <p:nvPr/>
        </p:nvSpPr>
        <p:spPr bwMode="auto">
          <a:xfrm>
            <a:off x="5915025" y="2689225"/>
            <a:ext cx="1868488" cy="2465388"/>
          </a:xfrm>
          <a:prstGeom prst="ellipse">
            <a:avLst/>
          </a:prstGeom>
          <a:noFill/>
          <a:ln w="38100">
            <a:solidFill>
              <a:srgbClr val="FFCC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4825" name="Oval 10">
            <a:extLst>
              <a:ext uri="{FF2B5EF4-FFF2-40B4-BE49-F238E27FC236}">
                <a16:creationId xmlns:a16="http://schemas.microsoft.com/office/drawing/2014/main" id="{1AE50010-1348-49DB-A09D-5799AC7CE160}"/>
              </a:ext>
            </a:extLst>
          </p:cNvPr>
          <p:cNvSpPr>
            <a:spLocks noChangeArrowheads="1"/>
          </p:cNvSpPr>
          <p:nvPr/>
        </p:nvSpPr>
        <p:spPr bwMode="auto">
          <a:xfrm>
            <a:off x="7353300" y="4727575"/>
            <a:ext cx="238125" cy="238125"/>
          </a:xfrm>
          <a:prstGeom prst="ellipse">
            <a:avLst/>
          </a:prstGeom>
          <a:gradFill rotWithShape="1">
            <a:gsLst>
              <a:gs pos="0">
                <a:srgbClr val="F8F8F8"/>
              </a:gs>
              <a:gs pos="100000">
                <a:srgbClr val="FFCC00"/>
              </a:gs>
            </a:gsLst>
            <a:path path="shape">
              <a:fillToRect l="50000" t="50000" r="50000" b="50000"/>
            </a:path>
          </a:gradFill>
          <a:ln w="9525">
            <a:solidFill>
              <a:srgbClr val="FFCC00"/>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4826" name="Oval 13">
            <a:extLst>
              <a:ext uri="{FF2B5EF4-FFF2-40B4-BE49-F238E27FC236}">
                <a16:creationId xmlns:a16="http://schemas.microsoft.com/office/drawing/2014/main" id="{4CB9D746-8E7D-46D1-A105-5B6E5E14718D}"/>
              </a:ext>
            </a:extLst>
          </p:cNvPr>
          <p:cNvSpPr>
            <a:spLocks noChangeArrowheads="1"/>
          </p:cNvSpPr>
          <p:nvPr/>
        </p:nvSpPr>
        <p:spPr bwMode="auto">
          <a:xfrm rot="-5950952">
            <a:off x="5204619" y="2489994"/>
            <a:ext cx="3427412" cy="2794000"/>
          </a:xfrm>
          <a:prstGeom prst="ellipse">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4827" name="Oval 14">
            <a:extLst>
              <a:ext uri="{FF2B5EF4-FFF2-40B4-BE49-F238E27FC236}">
                <a16:creationId xmlns:a16="http://schemas.microsoft.com/office/drawing/2014/main" id="{AA0AD4B3-A216-438A-9736-031D724D69CA}"/>
              </a:ext>
            </a:extLst>
          </p:cNvPr>
          <p:cNvSpPr>
            <a:spLocks noChangeArrowheads="1"/>
          </p:cNvSpPr>
          <p:nvPr/>
        </p:nvSpPr>
        <p:spPr bwMode="auto">
          <a:xfrm>
            <a:off x="5843588" y="2430463"/>
            <a:ext cx="238125" cy="238125"/>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4828" name="Oval 15">
            <a:extLst>
              <a:ext uri="{FF2B5EF4-FFF2-40B4-BE49-F238E27FC236}">
                <a16:creationId xmlns:a16="http://schemas.microsoft.com/office/drawing/2014/main" id="{B6A60B21-2E84-4878-AF74-FFF441291DB2}"/>
              </a:ext>
            </a:extLst>
          </p:cNvPr>
          <p:cNvSpPr>
            <a:spLocks noChangeArrowheads="1"/>
          </p:cNvSpPr>
          <p:nvPr/>
        </p:nvSpPr>
        <p:spPr bwMode="auto">
          <a:xfrm>
            <a:off x="6937375" y="2058988"/>
            <a:ext cx="238125" cy="238125"/>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4829" name="Oval 16">
            <a:extLst>
              <a:ext uri="{FF2B5EF4-FFF2-40B4-BE49-F238E27FC236}">
                <a16:creationId xmlns:a16="http://schemas.microsoft.com/office/drawing/2014/main" id="{E3AC1210-12CB-4642-B141-AFA97F12C7DB}"/>
              </a:ext>
            </a:extLst>
          </p:cNvPr>
          <p:cNvSpPr>
            <a:spLocks noChangeArrowheads="1"/>
          </p:cNvSpPr>
          <p:nvPr/>
        </p:nvSpPr>
        <p:spPr bwMode="auto">
          <a:xfrm>
            <a:off x="8089900" y="3206750"/>
            <a:ext cx="238125" cy="238125"/>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4830" name="Oval 17">
            <a:extLst>
              <a:ext uri="{FF2B5EF4-FFF2-40B4-BE49-F238E27FC236}">
                <a16:creationId xmlns:a16="http://schemas.microsoft.com/office/drawing/2014/main" id="{5023BD7A-3E7C-4383-AF7F-0B2C2639BD4C}"/>
              </a:ext>
            </a:extLst>
          </p:cNvPr>
          <p:cNvSpPr>
            <a:spLocks noChangeArrowheads="1"/>
          </p:cNvSpPr>
          <p:nvPr/>
        </p:nvSpPr>
        <p:spPr bwMode="auto">
          <a:xfrm>
            <a:off x="8032750" y="4691063"/>
            <a:ext cx="238125" cy="238125"/>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4831" name="Oval 18">
            <a:extLst>
              <a:ext uri="{FF2B5EF4-FFF2-40B4-BE49-F238E27FC236}">
                <a16:creationId xmlns:a16="http://schemas.microsoft.com/office/drawing/2014/main" id="{B6C4F92E-79AB-4AFE-A34D-9EC408357321}"/>
              </a:ext>
            </a:extLst>
          </p:cNvPr>
          <p:cNvSpPr>
            <a:spLocks noChangeArrowheads="1"/>
          </p:cNvSpPr>
          <p:nvPr/>
        </p:nvSpPr>
        <p:spPr bwMode="auto">
          <a:xfrm>
            <a:off x="6556375" y="5432425"/>
            <a:ext cx="238125" cy="238125"/>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4832" name="Oval 19">
            <a:extLst>
              <a:ext uri="{FF2B5EF4-FFF2-40B4-BE49-F238E27FC236}">
                <a16:creationId xmlns:a16="http://schemas.microsoft.com/office/drawing/2014/main" id="{D18AB904-F697-46D2-957E-10372E57FD18}"/>
              </a:ext>
            </a:extLst>
          </p:cNvPr>
          <p:cNvSpPr>
            <a:spLocks noChangeArrowheads="1"/>
          </p:cNvSpPr>
          <p:nvPr/>
        </p:nvSpPr>
        <p:spPr bwMode="auto">
          <a:xfrm>
            <a:off x="5435600" y="4122738"/>
            <a:ext cx="238125" cy="238125"/>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2004" name="Oval 20">
            <a:extLst>
              <a:ext uri="{FF2B5EF4-FFF2-40B4-BE49-F238E27FC236}">
                <a16:creationId xmlns:a16="http://schemas.microsoft.com/office/drawing/2014/main" id="{259BB5FA-4BC0-4B32-A5E8-2128064F6E16}"/>
              </a:ext>
            </a:extLst>
          </p:cNvPr>
          <p:cNvSpPr>
            <a:spLocks noChangeArrowheads="1"/>
          </p:cNvSpPr>
          <p:nvPr/>
        </p:nvSpPr>
        <p:spPr bwMode="auto">
          <a:xfrm>
            <a:off x="6167438" y="2774950"/>
            <a:ext cx="238125" cy="238125"/>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2" name="Rectangle 68">
            <a:extLst>
              <a:ext uri="{FF2B5EF4-FFF2-40B4-BE49-F238E27FC236}">
                <a16:creationId xmlns:a16="http://schemas.microsoft.com/office/drawing/2014/main" id="{AF1CAD57-EC5C-4FF1-BDBF-E578CBECF44A}"/>
              </a:ext>
            </a:extLst>
          </p:cNvPr>
          <p:cNvSpPr>
            <a:spLocks noChangeArrowheads="1"/>
          </p:cNvSpPr>
          <p:nvPr/>
        </p:nvSpPr>
        <p:spPr bwMode="auto">
          <a:xfrm>
            <a:off x="0" y="0"/>
            <a:ext cx="9144000" cy="1143000"/>
          </a:xfrm>
          <a:prstGeom prst="rect">
            <a:avLst/>
          </a:prstGeom>
          <a:noFill/>
          <a:ln w="9525">
            <a:noFill/>
            <a:miter lim="800000"/>
            <a:headEnd/>
            <a:tailEnd/>
          </a:ln>
          <a:effectLst/>
        </p:spPr>
        <p:txBody>
          <a:bodyPr anchor="ctr"/>
          <a:lstStyle/>
          <a:p>
            <a:pPr algn="ctr" eaLnBrk="1" hangingPunct="1">
              <a:defRPr/>
            </a:pPr>
            <a:r>
              <a:rPr lang="mk-MK" sz="4400" b="1" dirty="0">
                <a:solidFill>
                  <a:srgbClr val="0070C0"/>
                </a:solidFill>
                <a:effectLst>
                  <a:outerShdw blurRad="38100" dist="38100" dir="2700000" algn="tl">
                    <a:srgbClr val="000000"/>
                  </a:outerShdw>
                </a:effectLst>
                <a:latin typeface="MAC C Times" pitchFamily="18" charset="0"/>
              </a:rPr>
              <a:t>Фотоелектричен ефект - симулација</a:t>
            </a:r>
            <a:endParaRPr lang="en-US" sz="4400" b="1" dirty="0">
              <a:solidFill>
                <a:srgbClr val="0070C0"/>
              </a:solidFill>
              <a:effectLst>
                <a:outerShdw blurRad="38100" dist="38100" dir="2700000" algn="tl">
                  <a:srgbClr val="000000"/>
                </a:outerShdw>
              </a:effectLst>
              <a:latin typeface="MAC C Times" pitchFamily="18" charset="0"/>
            </a:endParaRPr>
          </a:p>
        </p:txBody>
      </p:sp>
    </p:spTree>
  </p:cSld>
  <p:clrMapOvr>
    <a:masterClrMapping/>
  </p:clrMapOvr>
  <p:transition advClick="0" advTm="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xit" presetSubtype="0" fill="hold" grpId="0" nodeType="afterEffect">
                                  <p:stCondLst>
                                    <p:cond delay="0"/>
                                  </p:stCondLst>
                                  <p:childTnLst>
                                    <p:animEffect transition="out" filter="dissolve">
                                      <p:cBhvr>
                                        <p:cTn id="6" dur="2000"/>
                                        <p:tgtEl>
                                          <p:spTgt spid="41986"/>
                                        </p:tgtEl>
                                      </p:cBhvr>
                                    </p:animEffect>
                                    <p:set>
                                      <p:cBhvr>
                                        <p:cTn id="7" dur="1" fill="hold">
                                          <p:stCondLst>
                                            <p:cond delay="1999"/>
                                          </p:stCondLst>
                                        </p:cTn>
                                        <p:tgtEl>
                                          <p:spTgt spid="41986"/>
                                        </p:tgtEl>
                                        <p:attrNameLst>
                                          <p:attrName>style.visibility</p:attrName>
                                        </p:attrNameLst>
                                      </p:cBhvr>
                                      <p:to>
                                        <p:strVal val="hidden"/>
                                      </p:to>
                                    </p:set>
                                  </p:childTnLst>
                                </p:cTn>
                              </p:par>
                              <p:par>
                                <p:cTn id="8" presetID="1" presetClass="exit" presetSubtype="0" fill="hold" nodeType="withEffect">
                                  <p:stCondLst>
                                    <p:cond delay="0"/>
                                  </p:stCondLst>
                                  <p:childTnLst>
                                    <p:set>
                                      <p:cBhvr>
                                        <p:cTn id="9" dur="1" fill="hold">
                                          <p:stCondLst>
                                            <p:cond delay="0"/>
                                          </p:stCondLst>
                                        </p:cTn>
                                        <p:tgtEl>
                                          <p:spTgt spid="41989"/>
                                        </p:tgtEl>
                                        <p:attrNameLst>
                                          <p:attrName>style.visibility</p:attrName>
                                        </p:attrNameLst>
                                      </p:cBhvr>
                                      <p:to>
                                        <p:strVal val="hidden"/>
                                      </p:to>
                                    </p:set>
                                  </p:childTnLst>
                                </p:cTn>
                              </p:par>
                            </p:childTnLst>
                          </p:cTn>
                        </p:par>
                        <p:par>
                          <p:cTn id="10" fill="hold" nodeType="afterGroup">
                            <p:stCondLst>
                              <p:cond delay="2000"/>
                            </p:stCondLst>
                            <p:childTnLst>
                              <p:par>
                                <p:cTn id="11" presetID="2" presetClass="exit" presetSubtype="2" fill="hold" grpId="0" nodeType="afterEffect">
                                  <p:stCondLst>
                                    <p:cond delay="0"/>
                                  </p:stCondLst>
                                  <p:childTnLst>
                                    <p:anim calcmode="lin" valueType="num">
                                      <p:cBhvr additive="base">
                                        <p:cTn id="12" dur="2000"/>
                                        <p:tgtEl>
                                          <p:spTgt spid="42004"/>
                                        </p:tgtEl>
                                        <p:attrNameLst>
                                          <p:attrName>ppt_x</p:attrName>
                                        </p:attrNameLst>
                                      </p:cBhvr>
                                      <p:tavLst>
                                        <p:tav tm="0">
                                          <p:val>
                                            <p:strVal val="ppt_x"/>
                                          </p:val>
                                        </p:tav>
                                        <p:tav tm="100000">
                                          <p:val>
                                            <p:strVal val="1+ppt_w/2"/>
                                          </p:val>
                                        </p:tav>
                                      </p:tavLst>
                                    </p:anim>
                                    <p:anim calcmode="lin" valueType="num">
                                      <p:cBhvr additive="base">
                                        <p:cTn id="13" dur="2000"/>
                                        <p:tgtEl>
                                          <p:spTgt spid="42004"/>
                                        </p:tgtEl>
                                        <p:attrNameLst>
                                          <p:attrName>ppt_y</p:attrName>
                                        </p:attrNameLst>
                                      </p:cBhvr>
                                      <p:tavLst>
                                        <p:tav tm="0">
                                          <p:val>
                                            <p:strVal val="ppt_y"/>
                                          </p:val>
                                        </p:tav>
                                        <p:tav tm="100000">
                                          <p:val>
                                            <p:strVal val="ppt_y"/>
                                          </p:val>
                                        </p:tav>
                                      </p:tavLst>
                                    </p:anim>
                                    <p:set>
                                      <p:cBhvr>
                                        <p:cTn id="14" dur="1" fill="hold">
                                          <p:stCondLst>
                                            <p:cond delay="1999"/>
                                          </p:stCondLst>
                                        </p:cTn>
                                        <p:tgtEl>
                                          <p:spTgt spid="4200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animBg="1"/>
      <p:bldP spid="4200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4">
            <a:extLst>
              <a:ext uri="{FF2B5EF4-FFF2-40B4-BE49-F238E27FC236}">
                <a16:creationId xmlns:a16="http://schemas.microsoft.com/office/drawing/2014/main" id="{8E1D493F-1F76-4E09-A3F9-33870735C48B}"/>
              </a:ext>
            </a:extLst>
          </p:cNvPr>
          <p:cNvSpPr>
            <a:spLocks noGrp="1" noChangeArrowheads="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r>
              <a:rPr lang="en-US" altLang="LID4096"/>
              <a:t>M. Ristova, </a:t>
            </a:r>
            <a:r>
              <a:rPr lang="mk-MK" altLang="LID4096"/>
              <a:t>март 2011</a:t>
            </a:r>
            <a:endParaRPr lang="en-US" altLang="LID4096"/>
          </a:p>
        </p:txBody>
      </p:sp>
      <p:sp>
        <p:nvSpPr>
          <p:cNvPr id="35843" name="Slide Number Placeholder 5">
            <a:extLst>
              <a:ext uri="{FF2B5EF4-FFF2-40B4-BE49-F238E27FC236}">
                <a16:creationId xmlns:a16="http://schemas.microsoft.com/office/drawing/2014/main" id="{E10BCF61-8973-47DD-8B3D-8FB5727EDA5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3F7D995D-C6CA-4E6E-BFD3-D03DAAFA3843}" type="slidenum">
              <a:rPr lang="en-US" altLang="LID4096" smtClean="0"/>
              <a:pPr/>
              <a:t>22</a:t>
            </a:fld>
            <a:endParaRPr lang="en-US" altLang="LID4096"/>
          </a:p>
        </p:txBody>
      </p:sp>
      <p:sp>
        <p:nvSpPr>
          <p:cNvPr id="35844" name="Oval 3">
            <a:extLst>
              <a:ext uri="{FF2B5EF4-FFF2-40B4-BE49-F238E27FC236}">
                <a16:creationId xmlns:a16="http://schemas.microsoft.com/office/drawing/2014/main" id="{B692CD8D-DD51-4C34-8D83-4C2EC5AEF9CB}"/>
              </a:ext>
            </a:extLst>
          </p:cNvPr>
          <p:cNvSpPr>
            <a:spLocks noChangeArrowheads="1"/>
          </p:cNvSpPr>
          <p:nvPr/>
        </p:nvSpPr>
        <p:spPr bwMode="auto">
          <a:xfrm>
            <a:off x="6462713" y="3508375"/>
            <a:ext cx="854075" cy="814388"/>
          </a:xfrm>
          <a:prstGeom prst="ellipse">
            <a:avLst/>
          </a:prstGeom>
          <a:gradFill rotWithShape="1">
            <a:gsLst>
              <a:gs pos="0">
                <a:srgbClr val="00FFFF"/>
              </a:gs>
              <a:gs pos="100000">
                <a:schemeClr val="accent1"/>
              </a:gs>
            </a:gsLst>
            <a:path path="shape">
              <a:fillToRect l="50000" t="50000" r="50000" b="50000"/>
            </a:path>
          </a:gradFill>
          <a:ln w="9525">
            <a:solidFill>
              <a:schemeClr val="folHlink"/>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5845" name="Text Box 5">
            <a:extLst>
              <a:ext uri="{FF2B5EF4-FFF2-40B4-BE49-F238E27FC236}">
                <a16:creationId xmlns:a16="http://schemas.microsoft.com/office/drawing/2014/main" id="{6AB1E332-DF0E-4113-B430-025F0D1F5832}"/>
              </a:ext>
            </a:extLst>
          </p:cNvPr>
          <p:cNvSpPr txBox="1">
            <a:spLocks noChangeArrowheads="1"/>
          </p:cNvSpPr>
          <p:nvPr/>
        </p:nvSpPr>
        <p:spPr bwMode="auto">
          <a:xfrm>
            <a:off x="6134100" y="3741738"/>
            <a:ext cx="16097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mk-MK" altLang="LID4096" b="1">
                <a:solidFill>
                  <a:srgbClr val="000000"/>
                </a:solidFill>
                <a:latin typeface="MAC C Times" pitchFamily="18" charset="0"/>
              </a:rPr>
              <a:t>јадро</a:t>
            </a:r>
            <a:endParaRPr lang="en-US" altLang="LID4096" b="1">
              <a:solidFill>
                <a:srgbClr val="000000"/>
              </a:solidFill>
              <a:latin typeface="MAC C Times" pitchFamily="18" charset="0"/>
            </a:endParaRPr>
          </a:p>
        </p:txBody>
      </p:sp>
      <p:sp>
        <p:nvSpPr>
          <p:cNvPr id="35846" name="Oval 6">
            <a:extLst>
              <a:ext uri="{FF2B5EF4-FFF2-40B4-BE49-F238E27FC236}">
                <a16:creationId xmlns:a16="http://schemas.microsoft.com/office/drawing/2014/main" id="{1A64176F-378C-4E9B-A9D1-7BAFDE18925C}"/>
              </a:ext>
            </a:extLst>
          </p:cNvPr>
          <p:cNvSpPr>
            <a:spLocks noChangeArrowheads="1"/>
          </p:cNvSpPr>
          <p:nvPr/>
        </p:nvSpPr>
        <p:spPr bwMode="auto">
          <a:xfrm>
            <a:off x="5915025" y="2689225"/>
            <a:ext cx="1868488" cy="2465388"/>
          </a:xfrm>
          <a:prstGeom prst="ellipse">
            <a:avLst/>
          </a:prstGeom>
          <a:noFill/>
          <a:ln w="38100">
            <a:solidFill>
              <a:srgbClr val="FFCC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5847" name="Oval 7">
            <a:extLst>
              <a:ext uri="{FF2B5EF4-FFF2-40B4-BE49-F238E27FC236}">
                <a16:creationId xmlns:a16="http://schemas.microsoft.com/office/drawing/2014/main" id="{8B7C6E88-B527-466B-86CA-32ACAA2DE58B}"/>
              </a:ext>
            </a:extLst>
          </p:cNvPr>
          <p:cNvSpPr>
            <a:spLocks noChangeArrowheads="1"/>
          </p:cNvSpPr>
          <p:nvPr/>
        </p:nvSpPr>
        <p:spPr bwMode="auto">
          <a:xfrm>
            <a:off x="7353300" y="4727575"/>
            <a:ext cx="238125" cy="238125"/>
          </a:xfrm>
          <a:prstGeom prst="ellipse">
            <a:avLst/>
          </a:prstGeom>
          <a:gradFill rotWithShape="1">
            <a:gsLst>
              <a:gs pos="0">
                <a:srgbClr val="F8F8F8"/>
              </a:gs>
              <a:gs pos="100000">
                <a:srgbClr val="FFCC00"/>
              </a:gs>
            </a:gsLst>
            <a:path path="shape">
              <a:fillToRect l="50000" t="50000" r="50000" b="50000"/>
            </a:path>
          </a:gradFill>
          <a:ln w="9525">
            <a:solidFill>
              <a:srgbClr val="FFCC00"/>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5848" name="Oval 9">
            <a:extLst>
              <a:ext uri="{FF2B5EF4-FFF2-40B4-BE49-F238E27FC236}">
                <a16:creationId xmlns:a16="http://schemas.microsoft.com/office/drawing/2014/main" id="{E9A52F48-F872-4123-B865-30BC552C149C}"/>
              </a:ext>
            </a:extLst>
          </p:cNvPr>
          <p:cNvSpPr>
            <a:spLocks noChangeArrowheads="1"/>
          </p:cNvSpPr>
          <p:nvPr/>
        </p:nvSpPr>
        <p:spPr bwMode="auto">
          <a:xfrm rot="-5950952">
            <a:off x="5204619" y="2489994"/>
            <a:ext cx="3427412" cy="2794000"/>
          </a:xfrm>
          <a:prstGeom prst="ellipse">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5849" name="Oval 10">
            <a:extLst>
              <a:ext uri="{FF2B5EF4-FFF2-40B4-BE49-F238E27FC236}">
                <a16:creationId xmlns:a16="http://schemas.microsoft.com/office/drawing/2014/main" id="{5FE23AF9-F446-43E0-B524-7C7D8B5BFAAE}"/>
              </a:ext>
            </a:extLst>
          </p:cNvPr>
          <p:cNvSpPr>
            <a:spLocks noChangeArrowheads="1"/>
          </p:cNvSpPr>
          <p:nvPr/>
        </p:nvSpPr>
        <p:spPr bwMode="auto">
          <a:xfrm>
            <a:off x="6061075" y="2749550"/>
            <a:ext cx="238125" cy="238125"/>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5850" name="Oval 11">
            <a:extLst>
              <a:ext uri="{FF2B5EF4-FFF2-40B4-BE49-F238E27FC236}">
                <a16:creationId xmlns:a16="http://schemas.microsoft.com/office/drawing/2014/main" id="{39289621-3BDA-48B5-A925-75CB98AB3162}"/>
              </a:ext>
            </a:extLst>
          </p:cNvPr>
          <p:cNvSpPr>
            <a:spLocks noChangeArrowheads="1"/>
          </p:cNvSpPr>
          <p:nvPr/>
        </p:nvSpPr>
        <p:spPr bwMode="auto">
          <a:xfrm>
            <a:off x="6937375" y="2058988"/>
            <a:ext cx="238125" cy="238125"/>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5851" name="Oval 12">
            <a:extLst>
              <a:ext uri="{FF2B5EF4-FFF2-40B4-BE49-F238E27FC236}">
                <a16:creationId xmlns:a16="http://schemas.microsoft.com/office/drawing/2014/main" id="{E00B7B16-0F61-43F7-A0FD-92F703E28F71}"/>
              </a:ext>
            </a:extLst>
          </p:cNvPr>
          <p:cNvSpPr>
            <a:spLocks noChangeArrowheads="1"/>
          </p:cNvSpPr>
          <p:nvPr/>
        </p:nvSpPr>
        <p:spPr bwMode="auto">
          <a:xfrm>
            <a:off x="8089900" y="3206750"/>
            <a:ext cx="238125" cy="238125"/>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5852" name="Oval 13">
            <a:extLst>
              <a:ext uri="{FF2B5EF4-FFF2-40B4-BE49-F238E27FC236}">
                <a16:creationId xmlns:a16="http://schemas.microsoft.com/office/drawing/2014/main" id="{33207569-C52D-4C19-BD3D-BC484AAA8375}"/>
              </a:ext>
            </a:extLst>
          </p:cNvPr>
          <p:cNvSpPr>
            <a:spLocks noChangeArrowheads="1"/>
          </p:cNvSpPr>
          <p:nvPr/>
        </p:nvSpPr>
        <p:spPr bwMode="auto">
          <a:xfrm>
            <a:off x="8032750" y="4691063"/>
            <a:ext cx="238125" cy="238125"/>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5853" name="Oval 14">
            <a:extLst>
              <a:ext uri="{FF2B5EF4-FFF2-40B4-BE49-F238E27FC236}">
                <a16:creationId xmlns:a16="http://schemas.microsoft.com/office/drawing/2014/main" id="{A46E180A-E047-454A-BF42-D3D4F00173D4}"/>
              </a:ext>
            </a:extLst>
          </p:cNvPr>
          <p:cNvSpPr>
            <a:spLocks noChangeArrowheads="1"/>
          </p:cNvSpPr>
          <p:nvPr/>
        </p:nvSpPr>
        <p:spPr bwMode="auto">
          <a:xfrm>
            <a:off x="6556375" y="5432425"/>
            <a:ext cx="238125" cy="238125"/>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5854" name="Oval 15">
            <a:extLst>
              <a:ext uri="{FF2B5EF4-FFF2-40B4-BE49-F238E27FC236}">
                <a16:creationId xmlns:a16="http://schemas.microsoft.com/office/drawing/2014/main" id="{1599CE6E-0A61-4F2A-9850-611242358FBD}"/>
              </a:ext>
            </a:extLst>
          </p:cNvPr>
          <p:cNvSpPr>
            <a:spLocks noChangeArrowheads="1"/>
          </p:cNvSpPr>
          <p:nvPr/>
        </p:nvSpPr>
        <p:spPr bwMode="auto">
          <a:xfrm>
            <a:off x="5435600" y="4122738"/>
            <a:ext cx="238125" cy="238125"/>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2" name="Rectangle 68">
            <a:extLst>
              <a:ext uri="{FF2B5EF4-FFF2-40B4-BE49-F238E27FC236}">
                <a16:creationId xmlns:a16="http://schemas.microsoft.com/office/drawing/2014/main" id="{DC526281-079C-43F5-A58B-D984E13C017C}"/>
              </a:ext>
            </a:extLst>
          </p:cNvPr>
          <p:cNvSpPr>
            <a:spLocks noChangeArrowheads="1"/>
          </p:cNvSpPr>
          <p:nvPr/>
        </p:nvSpPr>
        <p:spPr bwMode="auto">
          <a:xfrm>
            <a:off x="0" y="0"/>
            <a:ext cx="9144000" cy="1143000"/>
          </a:xfrm>
          <a:prstGeom prst="rect">
            <a:avLst/>
          </a:prstGeom>
          <a:noFill/>
          <a:ln w="9525">
            <a:noFill/>
            <a:miter lim="800000"/>
            <a:headEnd/>
            <a:tailEnd/>
          </a:ln>
          <a:effectLst/>
        </p:spPr>
        <p:txBody>
          <a:bodyPr anchor="ctr"/>
          <a:lstStyle/>
          <a:p>
            <a:pPr algn="ctr" eaLnBrk="1" hangingPunct="1">
              <a:defRPr/>
            </a:pPr>
            <a:r>
              <a:rPr lang="mk-MK" sz="4400" b="1" dirty="0">
                <a:solidFill>
                  <a:srgbClr val="0070C0"/>
                </a:solidFill>
                <a:effectLst>
                  <a:outerShdw blurRad="38100" dist="38100" dir="2700000" algn="tl">
                    <a:srgbClr val="000000"/>
                  </a:outerShdw>
                </a:effectLst>
                <a:latin typeface="MAC C Times" pitchFamily="18" charset="0"/>
              </a:rPr>
              <a:t>Фотоелектричен ефект - симулација</a:t>
            </a:r>
            <a:endParaRPr lang="en-US" sz="4400" b="1" dirty="0">
              <a:solidFill>
                <a:srgbClr val="0070C0"/>
              </a:solidFill>
              <a:effectLst>
                <a:outerShdw blurRad="38100" dist="38100" dir="2700000" algn="tl">
                  <a:srgbClr val="000000"/>
                </a:outerShdw>
              </a:effectLst>
              <a:latin typeface="MAC C Times" pitchFamily="18" charset="0"/>
            </a:endParaRPr>
          </a:p>
        </p:txBody>
      </p:sp>
    </p:spTree>
  </p:cSld>
  <p:clrMapOvr>
    <a:masterClrMapping/>
  </p:clrMapOvr>
  <p:transition spd="slow" advClick="0" advTm="1000"/>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4">
            <a:extLst>
              <a:ext uri="{FF2B5EF4-FFF2-40B4-BE49-F238E27FC236}">
                <a16:creationId xmlns:a16="http://schemas.microsoft.com/office/drawing/2014/main" id="{FFFD79CD-3335-4BD5-883B-3B71F05B0BB5}"/>
              </a:ext>
            </a:extLst>
          </p:cNvPr>
          <p:cNvSpPr>
            <a:spLocks noGrp="1" noChangeArrowheads="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r>
              <a:rPr lang="en-US" altLang="LID4096"/>
              <a:t>M. Ristova, </a:t>
            </a:r>
            <a:r>
              <a:rPr lang="mk-MK" altLang="LID4096"/>
              <a:t>март 2011</a:t>
            </a:r>
            <a:endParaRPr lang="en-US" altLang="LID4096"/>
          </a:p>
        </p:txBody>
      </p:sp>
      <p:sp>
        <p:nvSpPr>
          <p:cNvPr id="36867" name="Slide Number Placeholder 5">
            <a:extLst>
              <a:ext uri="{FF2B5EF4-FFF2-40B4-BE49-F238E27FC236}">
                <a16:creationId xmlns:a16="http://schemas.microsoft.com/office/drawing/2014/main" id="{54E0D226-FA07-4992-898E-CE90F153F4A2}"/>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9DCD6D8D-700F-4ECB-92AC-0C2D73A643E9}" type="slidenum">
              <a:rPr lang="en-US" altLang="LID4096" smtClean="0"/>
              <a:pPr/>
              <a:t>23</a:t>
            </a:fld>
            <a:endParaRPr lang="en-US" altLang="LID4096"/>
          </a:p>
        </p:txBody>
      </p:sp>
      <p:sp>
        <p:nvSpPr>
          <p:cNvPr id="36868" name="Oval 3">
            <a:extLst>
              <a:ext uri="{FF2B5EF4-FFF2-40B4-BE49-F238E27FC236}">
                <a16:creationId xmlns:a16="http://schemas.microsoft.com/office/drawing/2014/main" id="{6B89EC40-E45F-4FE1-9EB3-A40FA5122148}"/>
              </a:ext>
            </a:extLst>
          </p:cNvPr>
          <p:cNvSpPr>
            <a:spLocks noChangeArrowheads="1"/>
          </p:cNvSpPr>
          <p:nvPr/>
        </p:nvSpPr>
        <p:spPr bwMode="auto">
          <a:xfrm>
            <a:off x="6462713" y="3508375"/>
            <a:ext cx="854075" cy="814388"/>
          </a:xfrm>
          <a:prstGeom prst="ellipse">
            <a:avLst/>
          </a:prstGeom>
          <a:gradFill rotWithShape="1">
            <a:gsLst>
              <a:gs pos="0">
                <a:srgbClr val="00FFFF"/>
              </a:gs>
              <a:gs pos="100000">
                <a:schemeClr val="accent1"/>
              </a:gs>
            </a:gsLst>
            <a:path path="shape">
              <a:fillToRect l="50000" t="50000" r="50000" b="50000"/>
            </a:path>
          </a:gradFill>
          <a:ln w="9525">
            <a:solidFill>
              <a:schemeClr val="folHlink"/>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6869" name="Text Box 5">
            <a:extLst>
              <a:ext uri="{FF2B5EF4-FFF2-40B4-BE49-F238E27FC236}">
                <a16:creationId xmlns:a16="http://schemas.microsoft.com/office/drawing/2014/main" id="{CDFA9013-8E0E-4BAE-8F47-327D7503E990}"/>
              </a:ext>
            </a:extLst>
          </p:cNvPr>
          <p:cNvSpPr txBox="1">
            <a:spLocks noChangeArrowheads="1"/>
          </p:cNvSpPr>
          <p:nvPr/>
        </p:nvSpPr>
        <p:spPr bwMode="auto">
          <a:xfrm>
            <a:off x="6134100" y="3741738"/>
            <a:ext cx="16097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en-US" altLang="LID4096" b="1">
                <a:solidFill>
                  <a:srgbClr val="000000"/>
                </a:solidFill>
                <a:latin typeface="MAC C Times" pitchFamily="18" charset="0"/>
              </a:rPr>
              <a:t>ja</a:t>
            </a:r>
            <a:r>
              <a:rPr lang="mk-MK" altLang="LID4096" b="1">
                <a:solidFill>
                  <a:srgbClr val="000000"/>
                </a:solidFill>
                <a:latin typeface="MAC C Times" pitchFamily="18" charset="0"/>
              </a:rPr>
              <a:t>др</a:t>
            </a:r>
            <a:r>
              <a:rPr lang="en-US" altLang="LID4096" b="1">
                <a:solidFill>
                  <a:srgbClr val="000000"/>
                </a:solidFill>
                <a:latin typeface="MAC C Times" pitchFamily="18" charset="0"/>
              </a:rPr>
              <a:t>o</a:t>
            </a:r>
          </a:p>
        </p:txBody>
      </p:sp>
      <p:sp>
        <p:nvSpPr>
          <p:cNvPr id="36870" name="Oval 6">
            <a:extLst>
              <a:ext uri="{FF2B5EF4-FFF2-40B4-BE49-F238E27FC236}">
                <a16:creationId xmlns:a16="http://schemas.microsoft.com/office/drawing/2014/main" id="{7F21C8B9-EC79-4D09-BEE2-336A0D390658}"/>
              </a:ext>
            </a:extLst>
          </p:cNvPr>
          <p:cNvSpPr>
            <a:spLocks noChangeArrowheads="1"/>
          </p:cNvSpPr>
          <p:nvPr/>
        </p:nvSpPr>
        <p:spPr bwMode="auto">
          <a:xfrm>
            <a:off x="5915025" y="2689225"/>
            <a:ext cx="1868488" cy="2465388"/>
          </a:xfrm>
          <a:prstGeom prst="ellipse">
            <a:avLst/>
          </a:prstGeom>
          <a:noFill/>
          <a:ln w="38100">
            <a:solidFill>
              <a:srgbClr val="FFCC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6871" name="Oval 7">
            <a:extLst>
              <a:ext uri="{FF2B5EF4-FFF2-40B4-BE49-F238E27FC236}">
                <a16:creationId xmlns:a16="http://schemas.microsoft.com/office/drawing/2014/main" id="{3633D200-05F5-4B76-A043-20EAE81CB345}"/>
              </a:ext>
            </a:extLst>
          </p:cNvPr>
          <p:cNvSpPr>
            <a:spLocks noChangeArrowheads="1"/>
          </p:cNvSpPr>
          <p:nvPr/>
        </p:nvSpPr>
        <p:spPr bwMode="auto">
          <a:xfrm>
            <a:off x="7353300" y="4727575"/>
            <a:ext cx="238125" cy="238125"/>
          </a:xfrm>
          <a:prstGeom prst="ellipse">
            <a:avLst/>
          </a:prstGeom>
          <a:gradFill rotWithShape="1">
            <a:gsLst>
              <a:gs pos="0">
                <a:srgbClr val="F8F8F8"/>
              </a:gs>
              <a:gs pos="100000">
                <a:srgbClr val="FFCC00"/>
              </a:gs>
            </a:gsLst>
            <a:path path="shape">
              <a:fillToRect l="50000" t="50000" r="50000" b="50000"/>
            </a:path>
          </a:gradFill>
          <a:ln w="9525">
            <a:solidFill>
              <a:srgbClr val="FFCC00"/>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6872" name="Text Box 8">
            <a:extLst>
              <a:ext uri="{FF2B5EF4-FFF2-40B4-BE49-F238E27FC236}">
                <a16:creationId xmlns:a16="http://schemas.microsoft.com/office/drawing/2014/main" id="{7FADA9DA-824C-4075-9FCB-DA4AAA76E3D7}"/>
              </a:ext>
            </a:extLst>
          </p:cNvPr>
          <p:cNvSpPr txBox="1">
            <a:spLocks noChangeArrowheads="1"/>
          </p:cNvSpPr>
          <p:nvPr/>
        </p:nvSpPr>
        <p:spPr bwMode="auto">
          <a:xfrm>
            <a:off x="7327900" y="5151438"/>
            <a:ext cx="16097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mk-MK" altLang="LID4096" b="1">
                <a:latin typeface="Arial" panose="020B0604020202020204" pitchFamily="34" charset="0"/>
              </a:rPr>
              <a:t>електрон</a:t>
            </a:r>
            <a:endParaRPr lang="en-US" altLang="LID4096" b="1">
              <a:latin typeface="Arial" panose="020B0604020202020204" pitchFamily="34" charset="0"/>
            </a:endParaRPr>
          </a:p>
        </p:txBody>
      </p:sp>
      <p:sp>
        <p:nvSpPr>
          <p:cNvPr id="36873" name="Oval 9">
            <a:extLst>
              <a:ext uri="{FF2B5EF4-FFF2-40B4-BE49-F238E27FC236}">
                <a16:creationId xmlns:a16="http://schemas.microsoft.com/office/drawing/2014/main" id="{E4288452-1A62-40A9-8EC4-1865CBD9C551}"/>
              </a:ext>
            </a:extLst>
          </p:cNvPr>
          <p:cNvSpPr>
            <a:spLocks noChangeArrowheads="1"/>
          </p:cNvSpPr>
          <p:nvPr/>
        </p:nvSpPr>
        <p:spPr bwMode="auto">
          <a:xfrm rot="-5950952">
            <a:off x="5204619" y="2489994"/>
            <a:ext cx="3427412" cy="2794000"/>
          </a:xfrm>
          <a:prstGeom prst="ellipse">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6874" name="Oval 10">
            <a:extLst>
              <a:ext uri="{FF2B5EF4-FFF2-40B4-BE49-F238E27FC236}">
                <a16:creationId xmlns:a16="http://schemas.microsoft.com/office/drawing/2014/main" id="{08CAF300-4D9E-460A-BF45-59A6085EF879}"/>
              </a:ext>
            </a:extLst>
          </p:cNvPr>
          <p:cNvSpPr>
            <a:spLocks noChangeArrowheads="1"/>
          </p:cNvSpPr>
          <p:nvPr/>
        </p:nvSpPr>
        <p:spPr bwMode="auto">
          <a:xfrm>
            <a:off x="6161088" y="2828925"/>
            <a:ext cx="238125" cy="238125"/>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6875" name="Oval 11">
            <a:extLst>
              <a:ext uri="{FF2B5EF4-FFF2-40B4-BE49-F238E27FC236}">
                <a16:creationId xmlns:a16="http://schemas.microsoft.com/office/drawing/2014/main" id="{1166A1B2-7B7F-4840-B412-F9BA75C731C1}"/>
              </a:ext>
            </a:extLst>
          </p:cNvPr>
          <p:cNvSpPr>
            <a:spLocks noChangeArrowheads="1"/>
          </p:cNvSpPr>
          <p:nvPr/>
        </p:nvSpPr>
        <p:spPr bwMode="auto">
          <a:xfrm>
            <a:off x="6937375" y="2058988"/>
            <a:ext cx="238125" cy="238125"/>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6876" name="Oval 12">
            <a:extLst>
              <a:ext uri="{FF2B5EF4-FFF2-40B4-BE49-F238E27FC236}">
                <a16:creationId xmlns:a16="http://schemas.microsoft.com/office/drawing/2014/main" id="{0E5C8DC1-9057-4F8E-8343-19997F7D706B}"/>
              </a:ext>
            </a:extLst>
          </p:cNvPr>
          <p:cNvSpPr>
            <a:spLocks noChangeArrowheads="1"/>
          </p:cNvSpPr>
          <p:nvPr/>
        </p:nvSpPr>
        <p:spPr bwMode="auto">
          <a:xfrm>
            <a:off x="8089900" y="3206750"/>
            <a:ext cx="238125" cy="238125"/>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6877" name="Oval 13">
            <a:extLst>
              <a:ext uri="{FF2B5EF4-FFF2-40B4-BE49-F238E27FC236}">
                <a16:creationId xmlns:a16="http://schemas.microsoft.com/office/drawing/2014/main" id="{2147094C-068F-40D9-85B2-E4150E8B3CD7}"/>
              </a:ext>
            </a:extLst>
          </p:cNvPr>
          <p:cNvSpPr>
            <a:spLocks noChangeArrowheads="1"/>
          </p:cNvSpPr>
          <p:nvPr/>
        </p:nvSpPr>
        <p:spPr bwMode="auto">
          <a:xfrm>
            <a:off x="8032750" y="4691063"/>
            <a:ext cx="238125" cy="238125"/>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6878" name="Oval 14">
            <a:extLst>
              <a:ext uri="{FF2B5EF4-FFF2-40B4-BE49-F238E27FC236}">
                <a16:creationId xmlns:a16="http://schemas.microsoft.com/office/drawing/2014/main" id="{65F6BDDE-3B7D-4925-835D-49184E103CE0}"/>
              </a:ext>
            </a:extLst>
          </p:cNvPr>
          <p:cNvSpPr>
            <a:spLocks noChangeArrowheads="1"/>
          </p:cNvSpPr>
          <p:nvPr/>
        </p:nvSpPr>
        <p:spPr bwMode="auto">
          <a:xfrm>
            <a:off x="6556375" y="5432425"/>
            <a:ext cx="238125" cy="238125"/>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6879" name="Oval 15">
            <a:extLst>
              <a:ext uri="{FF2B5EF4-FFF2-40B4-BE49-F238E27FC236}">
                <a16:creationId xmlns:a16="http://schemas.microsoft.com/office/drawing/2014/main" id="{DC5E38AE-8E04-444D-A1DF-A01682AA514E}"/>
              </a:ext>
            </a:extLst>
          </p:cNvPr>
          <p:cNvSpPr>
            <a:spLocks noChangeArrowheads="1"/>
          </p:cNvSpPr>
          <p:nvPr/>
        </p:nvSpPr>
        <p:spPr bwMode="auto">
          <a:xfrm>
            <a:off x="5435600" y="4122738"/>
            <a:ext cx="238125" cy="238125"/>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2" name="Rectangle 68">
            <a:extLst>
              <a:ext uri="{FF2B5EF4-FFF2-40B4-BE49-F238E27FC236}">
                <a16:creationId xmlns:a16="http://schemas.microsoft.com/office/drawing/2014/main" id="{2D6B329D-D168-43C2-85BB-E69BCEB58C8A}"/>
              </a:ext>
            </a:extLst>
          </p:cNvPr>
          <p:cNvSpPr>
            <a:spLocks noChangeArrowheads="1"/>
          </p:cNvSpPr>
          <p:nvPr/>
        </p:nvSpPr>
        <p:spPr bwMode="auto">
          <a:xfrm>
            <a:off x="0" y="0"/>
            <a:ext cx="9144000" cy="1143000"/>
          </a:xfrm>
          <a:prstGeom prst="rect">
            <a:avLst/>
          </a:prstGeom>
          <a:noFill/>
          <a:ln w="9525">
            <a:noFill/>
            <a:miter lim="800000"/>
            <a:headEnd/>
            <a:tailEnd/>
          </a:ln>
          <a:effectLst/>
        </p:spPr>
        <p:txBody>
          <a:bodyPr anchor="ctr"/>
          <a:lstStyle/>
          <a:p>
            <a:pPr algn="ctr" eaLnBrk="1" hangingPunct="1">
              <a:defRPr/>
            </a:pPr>
            <a:r>
              <a:rPr lang="mk-MK" sz="4400" b="1" dirty="0">
                <a:solidFill>
                  <a:srgbClr val="0070C0"/>
                </a:solidFill>
                <a:effectLst>
                  <a:outerShdw blurRad="38100" dist="38100" dir="2700000" algn="tl">
                    <a:srgbClr val="000000"/>
                  </a:outerShdw>
                </a:effectLst>
                <a:latin typeface="MAC C Times" pitchFamily="18" charset="0"/>
              </a:rPr>
              <a:t>Фотоелектричен ефект - симулација</a:t>
            </a:r>
            <a:endParaRPr lang="en-US" sz="4400" b="1" dirty="0">
              <a:solidFill>
                <a:srgbClr val="0070C0"/>
              </a:solidFill>
              <a:effectLst>
                <a:outerShdw blurRad="38100" dist="38100" dir="2700000" algn="tl">
                  <a:srgbClr val="000000"/>
                </a:outerShdw>
              </a:effectLst>
              <a:latin typeface="MAC C Times" pitchFamily="18" charset="0"/>
            </a:endParaRPr>
          </a:p>
        </p:txBody>
      </p:sp>
    </p:spTree>
  </p:cSld>
  <p:clrMapOvr>
    <a:masterClrMapping/>
  </p:clrMapOvr>
  <p:transition spd="slow" advClick="0" advTm="1000"/>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Date Placeholder 3">
            <a:extLst>
              <a:ext uri="{FF2B5EF4-FFF2-40B4-BE49-F238E27FC236}">
                <a16:creationId xmlns:a16="http://schemas.microsoft.com/office/drawing/2014/main" id="{5FFEEBFD-A9A8-4B25-963A-B74F271AA5BC}"/>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r>
              <a:rPr lang="en-US" altLang="LID4096"/>
              <a:t>M. Ristova, juni 2006</a:t>
            </a:r>
          </a:p>
        </p:txBody>
      </p:sp>
      <p:sp>
        <p:nvSpPr>
          <p:cNvPr id="37891" name="Slide Number Placeholder 5">
            <a:extLst>
              <a:ext uri="{FF2B5EF4-FFF2-40B4-BE49-F238E27FC236}">
                <a16:creationId xmlns:a16="http://schemas.microsoft.com/office/drawing/2014/main" id="{F9CBEA2A-B6EA-49EB-B89D-86891D31493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482F970C-A8A1-470C-9AF1-A84BFCC3CB62}" type="slidenum">
              <a:rPr lang="en-US" altLang="LID4096" smtClean="0"/>
              <a:pPr/>
              <a:t>24</a:t>
            </a:fld>
            <a:endParaRPr lang="en-US" altLang="LID4096"/>
          </a:p>
        </p:txBody>
      </p:sp>
      <p:sp>
        <p:nvSpPr>
          <p:cNvPr id="37892" name="Oval 3">
            <a:extLst>
              <a:ext uri="{FF2B5EF4-FFF2-40B4-BE49-F238E27FC236}">
                <a16:creationId xmlns:a16="http://schemas.microsoft.com/office/drawing/2014/main" id="{378FFA92-46C8-4A70-93BE-8E7CEE316BDA}"/>
              </a:ext>
            </a:extLst>
          </p:cNvPr>
          <p:cNvSpPr>
            <a:spLocks noChangeArrowheads="1"/>
          </p:cNvSpPr>
          <p:nvPr/>
        </p:nvSpPr>
        <p:spPr bwMode="auto">
          <a:xfrm>
            <a:off x="6462713" y="3508375"/>
            <a:ext cx="854075" cy="814388"/>
          </a:xfrm>
          <a:prstGeom prst="ellipse">
            <a:avLst/>
          </a:prstGeom>
          <a:gradFill rotWithShape="1">
            <a:gsLst>
              <a:gs pos="0">
                <a:srgbClr val="00FFFF"/>
              </a:gs>
              <a:gs pos="100000">
                <a:schemeClr val="accent1"/>
              </a:gs>
            </a:gsLst>
            <a:path path="shape">
              <a:fillToRect l="50000" t="50000" r="50000" b="50000"/>
            </a:path>
          </a:gradFill>
          <a:ln w="9525">
            <a:solidFill>
              <a:schemeClr val="folHlink"/>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7108" name="Line 4">
            <a:extLst>
              <a:ext uri="{FF2B5EF4-FFF2-40B4-BE49-F238E27FC236}">
                <a16:creationId xmlns:a16="http://schemas.microsoft.com/office/drawing/2014/main" id="{5A7BB8DE-E92C-415A-8C6C-E7522F1EEDF1}"/>
              </a:ext>
            </a:extLst>
          </p:cNvPr>
          <p:cNvSpPr>
            <a:spLocks noChangeShapeType="1"/>
          </p:cNvSpPr>
          <p:nvPr/>
        </p:nvSpPr>
        <p:spPr bwMode="auto">
          <a:xfrm flipH="1" flipV="1">
            <a:off x="5345113" y="1930400"/>
            <a:ext cx="912812" cy="1014413"/>
          </a:xfrm>
          <a:prstGeom prst="line">
            <a:avLst/>
          </a:prstGeom>
          <a:noFill/>
          <a:ln w="76200">
            <a:solidFill>
              <a:srgbClr val="FF6600"/>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37894" name="Text Box 5">
            <a:extLst>
              <a:ext uri="{FF2B5EF4-FFF2-40B4-BE49-F238E27FC236}">
                <a16:creationId xmlns:a16="http://schemas.microsoft.com/office/drawing/2014/main" id="{46D76E68-E426-4C00-A305-8AA71A0D7C9C}"/>
              </a:ext>
            </a:extLst>
          </p:cNvPr>
          <p:cNvSpPr txBox="1">
            <a:spLocks noChangeArrowheads="1"/>
          </p:cNvSpPr>
          <p:nvPr/>
        </p:nvSpPr>
        <p:spPr bwMode="auto">
          <a:xfrm>
            <a:off x="6134100" y="3741738"/>
            <a:ext cx="16097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en-US" altLang="LID4096" b="1">
                <a:solidFill>
                  <a:srgbClr val="000000"/>
                </a:solidFill>
                <a:latin typeface="MAC C Times" pitchFamily="18" charset="0"/>
              </a:rPr>
              <a:t>ja</a:t>
            </a:r>
            <a:r>
              <a:rPr lang="mk-MK" altLang="LID4096" b="1">
                <a:solidFill>
                  <a:srgbClr val="000000"/>
                </a:solidFill>
                <a:latin typeface="MAC C Times" pitchFamily="18" charset="0"/>
              </a:rPr>
              <a:t>др</a:t>
            </a:r>
            <a:r>
              <a:rPr lang="en-US" altLang="LID4096" b="1">
                <a:solidFill>
                  <a:srgbClr val="000000"/>
                </a:solidFill>
                <a:latin typeface="MAC C Times" pitchFamily="18" charset="0"/>
              </a:rPr>
              <a:t>o</a:t>
            </a:r>
          </a:p>
        </p:txBody>
      </p:sp>
      <p:sp>
        <p:nvSpPr>
          <p:cNvPr id="37895" name="Oval 6">
            <a:extLst>
              <a:ext uri="{FF2B5EF4-FFF2-40B4-BE49-F238E27FC236}">
                <a16:creationId xmlns:a16="http://schemas.microsoft.com/office/drawing/2014/main" id="{783E935C-2424-4FDE-9072-04C292802B3D}"/>
              </a:ext>
            </a:extLst>
          </p:cNvPr>
          <p:cNvSpPr>
            <a:spLocks noChangeArrowheads="1"/>
          </p:cNvSpPr>
          <p:nvPr/>
        </p:nvSpPr>
        <p:spPr bwMode="auto">
          <a:xfrm>
            <a:off x="5915025" y="2689225"/>
            <a:ext cx="1868488" cy="2465388"/>
          </a:xfrm>
          <a:prstGeom prst="ellipse">
            <a:avLst/>
          </a:prstGeom>
          <a:noFill/>
          <a:ln w="38100">
            <a:solidFill>
              <a:srgbClr val="FFCC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7896" name="Oval 7">
            <a:extLst>
              <a:ext uri="{FF2B5EF4-FFF2-40B4-BE49-F238E27FC236}">
                <a16:creationId xmlns:a16="http://schemas.microsoft.com/office/drawing/2014/main" id="{8284A0E8-A333-414C-848E-C3C35F5824A8}"/>
              </a:ext>
            </a:extLst>
          </p:cNvPr>
          <p:cNvSpPr>
            <a:spLocks noChangeArrowheads="1"/>
          </p:cNvSpPr>
          <p:nvPr/>
        </p:nvSpPr>
        <p:spPr bwMode="auto">
          <a:xfrm>
            <a:off x="7353300" y="4727575"/>
            <a:ext cx="238125" cy="238125"/>
          </a:xfrm>
          <a:prstGeom prst="ellipse">
            <a:avLst/>
          </a:prstGeom>
          <a:gradFill rotWithShape="1">
            <a:gsLst>
              <a:gs pos="0">
                <a:srgbClr val="F8F8F8"/>
              </a:gs>
              <a:gs pos="100000">
                <a:srgbClr val="FFCC00"/>
              </a:gs>
            </a:gsLst>
            <a:path path="shape">
              <a:fillToRect l="50000" t="50000" r="50000" b="50000"/>
            </a:path>
          </a:gradFill>
          <a:ln w="9525">
            <a:solidFill>
              <a:srgbClr val="FFCC00"/>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7897" name="Oval 9">
            <a:extLst>
              <a:ext uri="{FF2B5EF4-FFF2-40B4-BE49-F238E27FC236}">
                <a16:creationId xmlns:a16="http://schemas.microsoft.com/office/drawing/2014/main" id="{2471A86E-18D2-4A8F-A2CD-7A3C863EACAE}"/>
              </a:ext>
            </a:extLst>
          </p:cNvPr>
          <p:cNvSpPr>
            <a:spLocks noChangeArrowheads="1"/>
          </p:cNvSpPr>
          <p:nvPr/>
        </p:nvSpPr>
        <p:spPr bwMode="auto">
          <a:xfrm rot="-5950952">
            <a:off x="5204619" y="2489994"/>
            <a:ext cx="3427412" cy="2794000"/>
          </a:xfrm>
          <a:prstGeom prst="ellipse">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7898" name="Oval 10">
            <a:extLst>
              <a:ext uri="{FF2B5EF4-FFF2-40B4-BE49-F238E27FC236}">
                <a16:creationId xmlns:a16="http://schemas.microsoft.com/office/drawing/2014/main" id="{1290282F-3782-45EF-9BF2-93D7FAEBBDDB}"/>
              </a:ext>
            </a:extLst>
          </p:cNvPr>
          <p:cNvSpPr>
            <a:spLocks noChangeArrowheads="1"/>
          </p:cNvSpPr>
          <p:nvPr/>
        </p:nvSpPr>
        <p:spPr bwMode="auto">
          <a:xfrm>
            <a:off x="6161088" y="2828925"/>
            <a:ext cx="238125" cy="238125"/>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7899" name="Oval 11">
            <a:extLst>
              <a:ext uri="{FF2B5EF4-FFF2-40B4-BE49-F238E27FC236}">
                <a16:creationId xmlns:a16="http://schemas.microsoft.com/office/drawing/2014/main" id="{CDA0D07D-52F9-440F-BC0B-B1B3483456D2}"/>
              </a:ext>
            </a:extLst>
          </p:cNvPr>
          <p:cNvSpPr>
            <a:spLocks noChangeArrowheads="1"/>
          </p:cNvSpPr>
          <p:nvPr/>
        </p:nvSpPr>
        <p:spPr bwMode="auto">
          <a:xfrm>
            <a:off x="6937375" y="2058988"/>
            <a:ext cx="238125" cy="238125"/>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7900" name="Oval 12">
            <a:extLst>
              <a:ext uri="{FF2B5EF4-FFF2-40B4-BE49-F238E27FC236}">
                <a16:creationId xmlns:a16="http://schemas.microsoft.com/office/drawing/2014/main" id="{1CE82B9E-7D10-4E04-BD6E-5B651C858FB6}"/>
              </a:ext>
            </a:extLst>
          </p:cNvPr>
          <p:cNvSpPr>
            <a:spLocks noChangeArrowheads="1"/>
          </p:cNvSpPr>
          <p:nvPr/>
        </p:nvSpPr>
        <p:spPr bwMode="auto">
          <a:xfrm>
            <a:off x="8089900" y="3206750"/>
            <a:ext cx="238125" cy="238125"/>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7901" name="Oval 13">
            <a:extLst>
              <a:ext uri="{FF2B5EF4-FFF2-40B4-BE49-F238E27FC236}">
                <a16:creationId xmlns:a16="http://schemas.microsoft.com/office/drawing/2014/main" id="{3322281F-A45B-481F-9D7F-A2C8631247B4}"/>
              </a:ext>
            </a:extLst>
          </p:cNvPr>
          <p:cNvSpPr>
            <a:spLocks noChangeArrowheads="1"/>
          </p:cNvSpPr>
          <p:nvPr/>
        </p:nvSpPr>
        <p:spPr bwMode="auto">
          <a:xfrm>
            <a:off x="8032750" y="4691063"/>
            <a:ext cx="238125" cy="238125"/>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7902" name="Oval 14">
            <a:extLst>
              <a:ext uri="{FF2B5EF4-FFF2-40B4-BE49-F238E27FC236}">
                <a16:creationId xmlns:a16="http://schemas.microsoft.com/office/drawing/2014/main" id="{89F81505-4F36-418C-833D-D7ADA922AD00}"/>
              </a:ext>
            </a:extLst>
          </p:cNvPr>
          <p:cNvSpPr>
            <a:spLocks noChangeArrowheads="1"/>
          </p:cNvSpPr>
          <p:nvPr/>
        </p:nvSpPr>
        <p:spPr bwMode="auto">
          <a:xfrm>
            <a:off x="6556375" y="5432425"/>
            <a:ext cx="238125" cy="238125"/>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7903" name="Oval 15">
            <a:extLst>
              <a:ext uri="{FF2B5EF4-FFF2-40B4-BE49-F238E27FC236}">
                <a16:creationId xmlns:a16="http://schemas.microsoft.com/office/drawing/2014/main" id="{7096774A-90B7-49F4-AFAE-68186F8E438F}"/>
              </a:ext>
            </a:extLst>
          </p:cNvPr>
          <p:cNvSpPr>
            <a:spLocks noChangeArrowheads="1"/>
          </p:cNvSpPr>
          <p:nvPr/>
        </p:nvSpPr>
        <p:spPr bwMode="auto">
          <a:xfrm>
            <a:off x="5435600" y="4122738"/>
            <a:ext cx="238125" cy="238125"/>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2" name="Rectangle 68">
            <a:extLst>
              <a:ext uri="{FF2B5EF4-FFF2-40B4-BE49-F238E27FC236}">
                <a16:creationId xmlns:a16="http://schemas.microsoft.com/office/drawing/2014/main" id="{C396D4E3-F7E7-4E1C-9C69-366A8C8FFAFB}"/>
              </a:ext>
            </a:extLst>
          </p:cNvPr>
          <p:cNvSpPr>
            <a:spLocks noChangeArrowheads="1"/>
          </p:cNvSpPr>
          <p:nvPr/>
        </p:nvSpPr>
        <p:spPr bwMode="auto">
          <a:xfrm>
            <a:off x="0" y="0"/>
            <a:ext cx="9144000" cy="1143000"/>
          </a:xfrm>
          <a:prstGeom prst="rect">
            <a:avLst/>
          </a:prstGeom>
          <a:noFill/>
          <a:ln w="9525">
            <a:noFill/>
            <a:miter lim="800000"/>
            <a:headEnd/>
            <a:tailEnd/>
          </a:ln>
          <a:effectLst/>
        </p:spPr>
        <p:txBody>
          <a:bodyPr anchor="ctr"/>
          <a:lstStyle/>
          <a:p>
            <a:pPr algn="ctr" eaLnBrk="1" hangingPunct="1">
              <a:defRPr/>
            </a:pPr>
            <a:r>
              <a:rPr lang="mk-MK" sz="4400" b="1" dirty="0">
                <a:solidFill>
                  <a:srgbClr val="0070C0"/>
                </a:solidFill>
                <a:effectLst>
                  <a:outerShdw blurRad="38100" dist="38100" dir="2700000" algn="tl">
                    <a:srgbClr val="000000"/>
                  </a:outerShdw>
                </a:effectLst>
                <a:latin typeface="MAC C Times" pitchFamily="18" charset="0"/>
              </a:rPr>
              <a:t>Фотоелектричен ефект - симулација</a:t>
            </a:r>
            <a:endParaRPr lang="en-US" sz="4400" b="1" dirty="0">
              <a:solidFill>
                <a:srgbClr val="0070C0"/>
              </a:solidFill>
              <a:effectLst>
                <a:outerShdw blurRad="38100" dist="38100" dir="2700000" algn="tl">
                  <a:srgbClr val="000000"/>
                </a:outerShdw>
              </a:effectLst>
              <a:latin typeface="MAC C Times" pitchFamily="18" charset="0"/>
            </a:endParaRPr>
          </a:p>
        </p:txBody>
      </p:sp>
    </p:spTree>
  </p:cSld>
  <p:clrMapOvr>
    <a:masterClrMapping/>
  </p:clrMapOvr>
  <p:transition spd="med" advClick="0" advTm="1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47108"/>
                                        </p:tgtEl>
                                        <p:attrNameLst>
                                          <p:attrName>style.visibility</p:attrName>
                                        </p:attrNameLst>
                                      </p:cBhvr>
                                      <p:to>
                                        <p:strVal val="visible"/>
                                      </p:to>
                                    </p:set>
                                    <p:animEffect transition="in" filter="dissolve">
                                      <p:cBhvr>
                                        <p:cTn id="7" dur="500"/>
                                        <p:tgtEl>
                                          <p:spTgt spid="4710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xit" presetSubtype="0" fill="hold" nodeType="clickEffect">
                                  <p:stCondLst>
                                    <p:cond delay="0"/>
                                  </p:stCondLst>
                                  <p:childTnLst>
                                    <p:animEffect transition="out" filter="dissolve">
                                      <p:cBhvr>
                                        <p:cTn id="11" dur="500"/>
                                        <p:tgtEl>
                                          <p:spTgt spid="47108"/>
                                        </p:tgtEl>
                                      </p:cBhvr>
                                    </p:animEffect>
                                    <p:set>
                                      <p:cBhvr>
                                        <p:cTn id="12" dur="1" fill="hold">
                                          <p:stCondLst>
                                            <p:cond delay="499"/>
                                          </p:stCondLst>
                                        </p:cTn>
                                        <p:tgtEl>
                                          <p:spTgt spid="4710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a:extLst>
              <a:ext uri="{FF2B5EF4-FFF2-40B4-BE49-F238E27FC236}">
                <a16:creationId xmlns:a16="http://schemas.microsoft.com/office/drawing/2014/main" id="{9E32A5ED-E0B7-489A-AA55-247491C2FC67}"/>
              </a:ext>
            </a:extLst>
          </p:cNvPr>
          <p:cNvSpPr>
            <a:spLocks noGrp="1" noChangeArrowheads="1"/>
          </p:cNvSpPr>
          <p:nvPr>
            <p:ph idx="1"/>
          </p:nvPr>
        </p:nvSpPr>
        <p:spPr>
          <a:xfrm>
            <a:off x="290513" y="1371600"/>
            <a:ext cx="8104187" cy="608013"/>
          </a:xfrm>
        </p:spPr>
        <p:txBody>
          <a:bodyPr/>
          <a:lstStyle/>
          <a:p>
            <a:pPr eaLnBrk="1" hangingPunct="1">
              <a:buFontTx/>
              <a:buNone/>
              <a:defRPr/>
            </a:pPr>
            <a:r>
              <a:rPr lang="mk-MK" altLang="LID4096" b="1" dirty="0">
                <a:solidFill>
                  <a:schemeClr val="bg2">
                    <a:lumMod val="25000"/>
                  </a:schemeClr>
                </a:solidFill>
                <a:latin typeface="MAC C Times" pitchFamily="18" charset="0"/>
              </a:rPr>
              <a:t>Закон за зачувување на енергијата</a:t>
            </a:r>
            <a:endParaRPr lang="en-US" altLang="LID4096" sz="3600" b="1" dirty="0">
              <a:solidFill>
                <a:schemeClr val="bg2">
                  <a:lumMod val="25000"/>
                </a:schemeClr>
              </a:solidFill>
              <a:latin typeface="MAC C Times" pitchFamily="18" charset="0"/>
            </a:endParaRPr>
          </a:p>
        </p:txBody>
      </p:sp>
      <p:sp>
        <p:nvSpPr>
          <p:cNvPr id="38915" name="Slide Number Placeholder 5">
            <a:extLst>
              <a:ext uri="{FF2B5EF4-FFF2-40B4-BE49-F238E27FC236}">
                <a16:creationId xmlns:a16="http://schemas.microsoft.com/office/drawing/2014/main" id="{19B4D561-13C7-444A-8A67-4645CA5EB8D7}"/>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3F61DF1D-2CAB-4740-BF3B-16751ECBF0A7}" type="slidenum">
              <a:rPr lang="en-US" altLang="LID4096" smtClean="0"/>
              <a:pPr/>
              <a:t>25</a:t>
            </a:fld>
            <a:endParaRPr lang="en-US" altLang="LID4096"/>
          </a:p>
        </p:txBody>
      </p:sp>
      <p:sp>
        <p:nvSpPr>
          <p:cNvPr id="61444" name="Rectangle 4">
            <a:extLst>
              <a:ext uri="{FF2B5EF4-FFF2-40B4-BE49-F238E27FC236}">
                <a16:creationId xmlns:a16="http://schemas.microsoft.com/office/drawing/2014/main" id="{A92EF675-FF89-4AFE-B65A-E71897BB6D89}"/>
              </a:ext>
            </a:extLst>
          </p:cNvPr>
          <p:cNvSpPr>
            <a:spLocks noChangeArrowheads="1"/>
          </p:cNvSpPr>
          <p:nvPr/>
        </p:nvSpPr>
        <p:spPr bwMode="auto">
          <a:xfrm>
            <a:off x="436563" y="2120900"/>
            <a:ext cx="4262437" cy="2146300"/>
          </a:xfrm>
          <a:prstGeom prst="rect">
            <a:avLst/>
          </a:prstGeom>
          <a:noFill/>
          <a:ln>
            <a:noFill/>
          </a:ln>
        </p:spPr>
        <p:txBody>
          <a:bodyPr/>
          <a:lstStyle>
            <a:lvl1pPr marL="342900" indent="-342900">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eaLnBrk="1" hangingPunct="1">
              <a:spcBef>
                <a:spcPct val="20000"/>
              </a:spcBef>
              <a:buClr>
                <a:schemeClr val="tx2"/>
              </a:buClr>
              <a:defRPr/>
            </a:pPr>
            <a:r>
              <a:rPr lang="en-US" altLang="LID4096" sz="3200" b="1" i="1" dirty="0" err="1">
                <a:solidFill>
                  <a:schemeClr val="bg2">
                    <a:lumMod val="25000"/>
                  </a:schemeClr>
                </a:solidFill>
                <a:latin typeface="Arial" panose="020B0604020202020204" pitchFamily="34" charset="0"/>
              </a:rPr>
              <a:t>E</a:t>
            </a:r>
            <a:r>
              <a:rPr lang="en-US" altLang="LID4096" sz="2000" b="1" i="1" baseline="-25000" dirty="0" err="1">
                <a:solidFill>
                  <a:schemeClr val="bg2">
                    <a:lumMod val="25000"/>
                  </a:schemeClr>
                </a:solidFill>
              </a:rPr>
              <a:t>pred</a:t>
            </a:r>
            <a:r>
              <a:rPr lang="en-US" altLang="LID4096" sz="2000" b="1" i="1" baseline="-25000" dirty="0">
                <a:solidFill>
                  <a:schemeClr val="bg2">
                    <a:lumMod val="25000"/>
                  </a:schemeClr>
                </a:solidFill>
                <a:latin typeface="Arial" panose="020B0604020202020204" pitchFamily="34" charset="0"/>
              </a:rPr>
              <a:t> </a:t>
            </a:r>
            <a:r>
              <a:rPr lang="en-US" altLang="LID4096" sz="3200" b="1" i="1" dirty="0">
                <a:solidFill>
                  <a:schemeClr val="bg2">
                    <a:lumMod val="25000"/>
                  </a:schemeClr>
                </a:solidFill>
                <a:latin typeface="Symbol" panose="05050102010706020507" pitchFamily="18" charset="2"/>
              </a:rPr>
              <a:t>=  </a:t>
            </a:r>
            <a:r>
              <a:rPr lang="en-US" altLang="LID4096" sz="3200" b="1" i="1" dirty="0" err="1">
                <a:solidFill>
                  <a:schemeClr val="bg2">
                    <a:lumMod val="25000"/>
                  </a:schemeClr>
                </a:solidFill>
                <a:latin typeface="Arial" panose="020B0604020202020204" pitchFamily="34" charset="0"/>
              </a:rPr>
              <a:t>E</a:t>
            </a:r>
            <a:r>
              <a:rPr lang="en-US" altLang="LID4096" b="1" i="1" baseline="-25000" dirty="0" err="1">
                <a:solidFill>
                  <a:schemeClr val="bg2">
                    <a:lumMod val="25000"/>
                  </a:schemeClr>
                </a:solidFill>
              </a:rPr>
              <a:t>posle</a:t>
            </a:r>
            <a:endParaRPr lang="en-US" altLang="LID4096" b="1" i="1" dirty="0">
              <a:solidFill>
                <a:schemeClr val="bg2">
                  <a:lumMod val="25000"/>
                </a:schemeClr>
              </a:solidFill>
            </a:endParaRPr>
          </a:p>
          <a:p>
            <a:pPr algn="ctr" eaLnBrk="1" hangingPunct="1">
              <a:spcBef>
                <a:spcPct val="20000"/>
              </a:spcBef>
              <a:buClr>
                <a:schemeClr val="tx2"/>
              </a:buClr>
              <a:defRPr/>
            </a:pPr>
            <a:endParaRPr lang="en-US" altLang="LID4096" sz="3200" b="1" i="1" dirty="0">
              <a:solidFill>
                <a:schemeClr val="bg2">
                  <a:lumMod val="25000"/>
                </a:schemeClr>
              </a:solidFill>
              <a:latin typeface="Arial" panose="020B0604020202020204" pitchFamily="34" charset="0"/>
            </a:endParaRPr>
          </a:p>
          <a:p>
            <a:pPr algn="ctr" eaLnBrk="1" hangingPunct="1">
              <a:spcBef>
                <a:spcPct val="20000"/>
              </a:spcBef>
              <a:buClr>
                <a:schemeClr val="tx2"/>
              </a:buClr>
              <a:defRPr/>
            </a:pPr>
            <a:r>
              <a:rPr lang="en-US" altLang="LID4096" sz="3200" b="1" i="1" dirty="0">
                <a:solidFill>
                  <a:schemeClr val="bg2">
                    <a:lumMod val="25000"/>
                  </a:schemeClr>
                </a:solidFill>
                <a:latin typeface="Arial" panose="020B0604020202020204" pitchFamily="34" charset="0"/>
              </a:rPr>
              <a:t>E</a:t>
            </a:r>
            <a:r>
              <a:rPr lang="en-US" altLang="LID4096" sz="3200" b="1" i="1" baseline="-25000" dirty="0">
                <a:solidFill>
                  <a:schemeClr val="bg2">
                    <a:lumMod val="25000"/>
                  </a:schemeClr>
                </a:solidFill>
                <a:latin typeface="Arial" panose="020B0604020202020204" pitchFamily="34" charset="0"/>
              </a:rPr>
              <a:t>ph</a:t>
            </a:r>
            <a:r>
              <a:rPr lang="en-US" altLang="LID4096" sz="3200" b="1" i="1" dirty="0">
                <a:solidFill>
                  <a:schemeClr val="bg2">
                    <a:lumMod val="25000"/>
                  </a:schemeClr>
                </a:solidFill>
                <a:latin typeface="Symbol" panose="05050102010706020507" pitchFamily="18" charset="2"/>
              </a:rPr>
              <a:t> = </a:t>
            </a:r>
            <a:r>
              <a:rPr lang="en-US" altLang="LID4096" sz="3200" b="1" i="1" dirty="0">
                <a:solidFill>
                  <a:schemeClr val="bg2">
                    <a:lumMod val="25000"/>
                  </a:schemeClr>
                </a:solidFill>
                <a:latin typeface="Arial" panose="020B0604020202020204" pitchFamily="34" charset="0"/>
              </a:rPr>
              <a:t>W + </a:t>
            </a:r>
            <a:r>
              <a:rPr lang="en-US" altLang="LID4096" sz="3200" b="1" i="1" dirty="0" err="1">
                <a:solidFill>
                  <a:schemeClr val="bg2">
                    <a:lumMod val="25000"/>
                  </a:schemeClr>
                </a:solidFill>
                <a:latin typeface="Arial" panose="020B0604020202020204" pitchFamily="34" charset="0"/>
              </a:rPr>
              <a:t>E</a:t>
            </a:r>
            <a:r>
              <a:rPr lang="en-US" altLang="LID4096" sz="3200" b="1" i="1" baseline="-25000" dirty="0" err="1">
                <a:solidFill>
                  <a:schemeClr val="bg2">
                    <a:lumMod val="25000"/>
                  </a:schemeClr>
                </a:solidFill>
                <a:latin typeface="Arial" panose="020B0604020202020204" pitchFamily="34" charset="0"/>
              </a:rPr>
              <a:t>e</a:t>
            </a:r>
            <a:endParaRPr lang="en-US" altLang="LID4096" sz="3200" b="1" i="1" baseline="-25000" dirty="0">
              <a:solidFill>
                <a:schemeClr val="bg2">
                  <a:lumMod val="25000"/>
                </a:schemeClr>
              </a:solidFill>
              <a:latin typeface="Arial" panose="020B0604020202020204" pitchFamily="34" charset="0"/>
            </a:endParaRPr>
          </a:p>
          <a:p>
            <a:pPr algn="ctr" eaLnBrk="1" hangingPunct="1">
              <a:spcBef>
                <a:spcPct val="20000"/>
              </a:spcBef>
              <a:buClr>
                <a:schemeClr val="tx2"/>
              </a:buClr>
              <a:defRPr/>
            </a:pPr>
            <a:endParaRPr lang="en-US" altLang="LID4096" sz="3200" b="1" i="1" baseline="30000" dirty="0">
              <a:latin typeface="Arial" panose="020B0604020202020204" pitchFamily="34" charset="0"/>
            </a:endParaRPr>
          </a:p>
        </p:txBody>
      </p:sp>
      <p:sp>
        <p:nvSpPr>
          <p:cNvPr id="61445" name="Rectangle 5">
            <a:extLst>
              <a:ext uri="{FF2B5EF4-FFF2-40B4-BE49-F238E27FC236}">
                <a16:creationId xmlns:a16="http://schemas.microsoft.com/office/drawing/2014/main" id="{01D88712-6B1A-4DB3-A774-9AEC81D9643C}"/>
              </a:ext>
            </a:extLst>
          </p:cNvPr>
          <p:cNvSpPr>
            <a:spLocks noChangeArrowheads="1"/>
          </p:cNvSpPr>
          <p:nvPr/>
        </p:nvSpPr>
        <p:spPr bwMode="auto">
          <a:xfrm>
            <a:off x="4799013" y="2141538"/>
            <a:ext cx="4344987" cy="1252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eaLnBrk="1" hangingPunct="1">
              <a:spcBef>
                <a:spcPct val="20000"/>
              </a:spcBef>
              <a:buClr>
                <a:schemeClr val="tx2"/>
              </a:buClr>
            </a:pPr>
            <a:r>
              <a:rPr lang="en-US" altLang="LID4096" sz="2400" b="1" i="1">
                <a:latin typeface="Arial" panose="020B0604020202020204" pitchFamily="34" charset="0"/>
              </a:rPr>
              <a:t>E</a:t>
            </a:r>
            <a:r>
              <a:rPr lang="en-US" altLang="LID4096" sz="2400" b="1" i="1" baseline="-25000">
                <a:latin typeface="Arial" panose="020B0604020202020204" pitchFamily="34" charset="0"/>
              </a:rPr>
              <a:t>ph </a:t>
            </a:r>
            <a:r>
              <a:rPr lang="en-US" altLang="LID4096" sz="2400" b="1" i="1">
                <a:latin typeface="Arial" panose="020B0604020202020204" pitchFamily="34" charset="0"/>
              </a:rPr>
              <a:t>– </a:t>
            </a:r>
            <a:r>
              <a:rPr lang="mk-MK" altLang="LID4096" sz="2400" b="1" i="1">
                <a:latin typeface="Arial" panose="020B0604020202020204" pitchFamily="34" charset="0"/>
              </a:rPr>
              <a:t>енергија на фотонот</a:t>
            </a:r>
            <a:endParaRPr lang="en-US" altLang="LID4096" sz="2400" b="1" i="1" baseline="-25000">
              <a:latin typeface="MAC C Times" pitchFamily="18" charset="0"/>
            </a:endParaRPr>
          </a:p>
          <a:p>
            <a:pPr eaLnBrk="1" hangingPunct="1">
              <a:spcBef>
                <a:spcPct val="20000"/>
              </a:spcBef>
              <a:buClr>
                <a:schemeClr val="tx2"/>
              </a:buClr>
            </a:pPr>
            <a:r>
              <a:rPr lang="en-US" altLang="LID4096" sz="2400" b="1" i="1">
                <a:latin typeface="Arial" panose="020B0604020202020204" pitchFamily="34" charset="0"/>
              </a:rPr>
              <a:t>W – </a:t>
            </a:r>
            <a:r>
              <a:rPr lang="mk-MK" altLang="LID4096" sz="2400" b="1" i="1">
                <a:latin typeface="MAC C Times" pitchFamily="18" charset="0"/>
              </a:rPr>
              <a:t>излезна работа на електронот</a:t>
            </a:r>
            <a:endParaRPr lang="en-US" altLang="LID4096" sz="2400" b="1" i="1">
              <a:latin typeface="MAC C Times" pitchFamily="18" charset="0"/>
            </a:endParaRPr>
          </a:p>
          <a:p>
            <a:pPr eaLnBrk="1" hangingPunct="1">
              <a:spcBef>
                <a:spcPct val="20000"/>
              </a:spcBef>
              <a:buClr>
                <a:schemeClr val="tx2"/>
              </a:buClr>
            </a:pPr>
            <a:r>
              <a:rPr lang="en-US" altLang="LID4096" sz="2400" b="1" i="1">
                <a:latin typeface="Arial" panose="020B0604020202020204" pitchFamily="34" charset="0"/>
              </a:rPr>
              <a:t>E</a:t>
            </a:r>
            <a:r>
              <a:rPr lang="en-US" altLang="LID4096" sz="2400" b="1" i="1" baseline="-25000">
                <a:latin typeface="Arial" panose="020B0604020202020204" pitchFamily="34" charset="0"/>
              </a:rPr>
              <a:t>e </a:t>
            </a:r>
            <a:r>
              <a:rPr lang="en-US" altLang="LID4096" sz="2400" b="1" i="1">
                <a:latin typeface="Arial" panose="020B0604020202020204" pitchFamily="34" charset="0"/>
              </a:rPr>
              <a:t>– </a:t>
            </a:r>
            <a:r>
              <a:rPr lang="mk-MK" altLang="LID4096" sz="2400" b="1" i="1">
                <a:latin typeface="MAC C Times" pitchFamily="18" charset="0"/>
              </a:rPr>
              <a:t>кинетичка енергија</a:t>
            </a:r>
            <a:endParaRPr lang="en-US" altLang="LID4096" sz="2400" b="1" i="1" baseline="-25000">
              <a:latin typeface="MAC C Times" pitchFamily="18" charset="0"/>
            </a:endParaRPr>
          </a:p>
          <a:p>
            <a:pPr eaLnBrk="1" hangingPunct="1">
              <a:spcBef>
                <a:spcPct val="20000"/>
              </a:spcBef>
              <a:buClr>
                <a:schemeClr val="tx2"/>
              </a:buClr>
            </a:pPr>
            <a:endParaRPr lang="en-US" altLang="LID4096" sz="2400" b="1" i="1" baseline="30000">
              <a:latin typeface="Arial" panose="020B0604020202020204" pitchFamily="34" charset="0"/>
            </a:endParaRPr>
          </a:p>
          <a:p>
            <a:pPr eaLnBrk="1" hangingPunct="1">
              <a:spcBef>
                <a:spcPct val="20000"/>
              </a:spcBef>
              <a:buClr>
                <a:schemeClr val="tx2"/>
              </a:buClr>
            </a:pPr>
            <a:endParaRPr lang="en-US" altLang="LID4096" sz="2400" b="1" i="1" baseline="30000">
              <a:latin typeface="Arial" panose="020B0604020202020204" pitchFamily="34" charset="0"/>
            </a:endParaRPr>
          </a:p>
        </p:txBody>
      </p:sp>
      <p:sp>
        <p:nvSpPr>
          <p:cNvPr id="61446" name="Rectangle 6">
            <a:extLst>
              <a:ext uri="{FF2B5EF4-FFF2-40B4-BE49-F238E27FC236}">
                <a16:creationId xmlns:a16="http://schemas.microsoft.com/office/drawing/2014/main" id="{459742EC-95CF-4A81-9C37-AE4F9A2A42E0}"/>
              </a:ext>
            </a:extLst>
          </p:cNvPr>
          <p:cNvSpPr>
            <a:spLocks noChangeArrowheads="1"/>
          </p:cNvSpPr>
          <p:nvPr/>
        </p:nvSpPr>
        <p:spPr bwMode="auto">
          <a:xfrm>
            <a:off x="4819650" y="3859213"/>
            <a:ext cx="4324350" cy="270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eaLnBrk="1" hangingPunct="1">
              <a:spcBef>
                <a:spcPct val="20000"/>
              </a:spcBef>
              <a:buClr>
                <a:schemeClr val="tx2"/>
              </a:buClr>
            </a:pPr>
            <a:endParaRPr lang="en-US" altLang="LID4096" sz="2400" b="1" i="1" baseline="30000">
              <a:latin typeface="Arial" panose="020B0604020202020204" pitchFamily="34" charset="0"/>
            </a:endParaRPr>
          </a:p>
          <a:p>
            <a:pPr eaLnBrk="1" hangingPunct="1">
              <a:spcBef>
                <a:spcPct val="20000"/>
              </a:spcBef>
              <a:buClr>
                <a:schemeClr val="tx2"/>
              </a:buClr>
            </a:pPr>
            <a:r>
              <a:rPr lang="en-US" altLang="LID4096" sz="2400" b="1" i="1">
                <a:latin typeface="Arial" panose="020B0604020202020204" pitchFamily="34" charset="0"/>
              </a:rPr>
              <a:t>h – </a:t>
            </a:r>
            <a:r>
              <a:rPr lang="mk-MK" altLang="LID4096" sz="2400" b="1" i="1">
                <a:latin typeface="MAC C Times" pitchFamily="18" charset="0"/>
              </a:rPr>
              <a:t>Планкова константа</a:t>
            </a:r>
            <a:endParaRPr lang="en-US" altLang="LID4096" sz="2400" b="1" i="1">
              <a:latin typeface="MAC C Times" pitchFamily="18" charset="0"/>
            </a:endParaRPr>
          </a:p>
          <a:p>
            <a:pPr eaLnBrk="1" hangingPunct="1">
              <a:spcBef>
                <a:spcPct val="20000"/>
              </a:spcBef>
              <a:buClr>
                <a:schemeClr val="tx2"/>
              </a:buClr>
            </a:pPr>
            <a:r>
              <a:rPr lang="en-US" altLang="LID4096" sz="2400" b="1" i="1">
                <a:latin typeface="Symbol" panose="05050102010706020507" pitchFamily="18" charset="2"/>
              </a:rPr>
              <a:t>n  - </a:t>
            </a:r>
            <a:r>
              <a:rPr lang="mk-MK" altLang="LID4096" sz="2400" b="1" i="1">
                <a:latin typeface="MAC C Times" pitchFamily="18" charset="0"/>
              </a:rPr>
              <a:t>фреквенција на фотонот</a:t>
            </a:r>
            <a:endParaRPr lang="en-US" altLang="LID4096" sz="2400" b="1" i="1">
              <a:latin typeface="MAC C Times" pitchFamily="18" charset="0"/>
            </a:endParaRPr>
          </a:p>
          <a:p>
            <a:pPr eaLnBrk="1" hangingPunct="1">
              <a:spcBef>
                <a:spcPct val="20000"/>
              </a:spcBef>
              <a:buClr>
                <a:schemeClr val="tx2"/>
              </a:buClr>
            </a:pPr>
            <a:r>
              <a:rPr lang="en-US" altLang="LID4096" sz="2400" b="1" i="1">
                <a:latin typeface="Arial" panose="020B0604020202020204" pitchFamily="34" charset="0"/>
              </a:rPr>
              <a:t>m – </a:t>
            </a:r>
            <a:r>
              <a:rPr lang="mk-MK" altLang="LID4096" sz="2400" b="1" i="1">
                <a:latin typeface="MAC C Times" pitchFamily="18" charset="0"/>
              </a:rPr>
              <a:t>маса на електронот</a:t>
            </a:r>
            <a:endParaRPr lang="en-US" altLang="LID4096" sz="2400" b="1" i="1">
              <a:latin typeface="MAC C Times" pitchFamily="18" charset="0"/>
            </a:endParaRPr>
          </a:p>
          <a:p>
            <a:pPr eaLnBrk="1" hangingPunct="1">
              <a:spcBef>
                <a:spcPct val="20000"/>
              </a:spcBef>
              <a:buClr>
                <a:schemeClr val="tx2"/>
              </a:buClr>
            </a:pPr>
            <a:r>
              <a:rPr lang="en-US" altLang="LID4096" sz="2400" b="1" i="1">
                <a:latin typeface="Arial" panose="020B0604020202020204" pitchFamily="34" charset="0"/>
              </a:rPr>
              <a:t>v – </a:t>
            </a:r>
            <a:r>
              <a:rPr lang="mk-MK" altLang="LID4096" sz="2400" b="1" i="1">
                <a:latin typeface="MAC C Times" pitchFamily="18" charset="0"/>
              </a:rPr>
              <a:t>брзина на електронот</a:t>
            </a:r>
            <a:endParaRPr lang="en-US" altLang="LID4096" sz="2400" b="1" i="1">
              <a:latin typeface="MAC C Times" pitchFamily="18" charset="0"/>
            </a:endParaRPr>
          </a:p>
          <a:p>
            <a:pPr eaLnBrk="1" hangingPunct="1">
              <a:spcBef>
                <a:spcPct val="20000"/>
              </a:spcBef>
              <a:buClr>
                <a:schemeClr val="tx2"/>
              </a:buClr>
            </a:pPr>
            <a:endParaRPr lang="en-US" altLang="LID4096" sz="2400" b="1" i="1" baseline="30000">
              <a:latin typeface="Arial" panose="020B0604020202020204" pitchFamily="34" charset="0"/>
            </a:endParaRPr>
          </a:p>
        </p:txBody>
      </p:sp>
      <p:sp>
        <p:nvSpPr>
          <p:cNvPr id="61447" name="Rectangle 7">
            <a:extLst>
              <a:ext uri="{FF2B5EF4-FFF2-40B4-BE49-F238E27FC236}">
                <a16:creationId xmlns:a16="http://schemas.microsoft.com/office/drawing/2014/main" id="{EFEAE427-5AD1-439F-B7DD-63B0EF50BE24}"/>
              </a:ext>
            </a:extLst>
          </p:cNvPr>
          <p:cNvSpPr>
            <a:spLocks noChangeArrowheads="1"/>
          </p:cNvSpPr>
          <p:nvPr/>
        </p:nvSpPr>
        <p:spPr bwMode="auto">
          <a:xfrm>
            <a:off x="331788" y="4427538"/>
            <a:ext cx="4262437" cy="1293812"/>
          </a:xfrm>
          <a:prstGeom prst="rect">
            <a:avLst/>
          </a:prstGeom>
          <a:noFill/>
          <a:ln>
            <a:noFill/>
          </a:ln>
        </p:spPr>
        <p:txBody>
          <a:bodyPr/>
          <a:lstStyle>
            <a:lvl1pPr marL="342900" indent="-342900">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eaLnBrk="1" hangingPunct="1">
              <a:spcBef>
                <a:spcPct val="20000"/>
              </a:spcBef>
              <a:buClr>
                <a:schemeClr val="tx2"/>
              </a:buClr>
              <a:defRPr/>
            </a:pPr>
            <a:endParaRPr lang="en-US" altLang="LID4096" sz="3200" b="1" i="1" baseline="30000" dirty="0">
              <a:solidFill>
                <a:srgbClr val="FFCC66"/>
              </a:solidFill>
              <a:latin typeface="Arial" panose="020B0604020202020204" pitchFamily="34" charset="0"/>
            </a:endParaRPr>
          </a:p>
          <a:p>
            <a:pPr algn="ctr" eaLnBrk="1" hangingPunct="1">
              <a:spcBef>
                <a:spcPct val="20000"/>
              </a:spcBef>
              <a:buClr>
                <a:schemeClr val="tx2"/>
              </a:buClr>
              <a:defRPr/>
            </a:pPr>
            <a:r>
              <a:rPr lang="en-US" altLang="LID4096" sz="3200" b="1" i="1" dirty="0" err="1">
                <a:solidFill>
                  <a:schemeClr val="bg2">
                    <a:lumMod val="25000"/>
                  </a:schemeClr>
                </a:solidFill>
                <a:latin typeface="Arial" panose="020B0604020202020204" pitchFamily="34" charset="0"/>
              </a:rPr>
              <a:t>h</a:t>
            </a:r>
            <a:r>
              <a:rPr lang="en-US" altLang="LID4096" sz="3200" b="1" i="1" dirty="0" err="1">
                <a:solidFill>
                  <a:schemeClr val="bg2">
                    <a:lumMod val="25000"/>
                  </a:schemeClr>
                </a:solidFill>
                <a:latin typeface="Symbol" panose="05050102010706020507" pitchFamily="18" charset="2"/>
              </a:rPr>
              <a:t>n</a:t>
            </a:r>
            <a:r>
              <a:rPr lang="en-US" altLang="LID4096" sz="3200" b="1" i="1" dirty="0">
                <a:solidFill>
                  <a:schemeClr val="bg2">
                    <a:lumMod val="25000"/>
                  </a:schemeClr>
                </a:solidFill>
                <a:latin typeface="Symbol" panose="05050102010706020507" pitchFamily="18" charset="2"/>
              </a:rPr>
              <a:t> = </a:t>
            </a:r>
            <a:r>
              <a:rPr lang="en-US" altLang="LID4096" sz="3200" b="1" i="1" dirty="0">
                <a:solidFill>
                  <a:schemeClr val="bg2">
                    <a:lumMod val="25000"/>
                  </a:schemeClr>
                </a:solidFill>
                <a:latin typeface="Arial" panose="020B0604020202020204" pitchFamily="34" charset="0"/>
              </a:rPr>
              <a:t>W + mv</a:t>
            </a:r>
            <a:r>
              <a:rPr lang="en-US" altLang="LID4096" sz="3200" b="1" i="1" baseline="30000" dirty="0">
                <a:solidFill>
                  <a:schemeClr val="bg2">
                    <a:lumMod val="25000"/>
                  </a:schemeClr>
                </a:solidFill>
                <a:latin typeface="Arial" panose="020B0604020202020204" pitchFamily="34" charset="0"/>
              </a:rPr>
              <a:t>2</a:t>
            </a:r>
            <a:r>
              <a:rPr lang="en-US" altLang="LID4096" sz="3200" b="1" i="1" dirty="0">
                <a:solidFill>
                  <a:schemeClr val="bg2">
                    <a:lumMod val="25000"/>
                  </a:schemeClr>
                </a:solidFill>
                <a:latin typeface="Arial" panose="020B0604020202020204" pitchFamily="34" charset="0"/>
              </a:rPr>
              <a:t>/2</a:t>
            </a:r>
          </a:p>
          <a:p>
            <a:pPr eaLnBrk="1" hangingPunct="1">
              <a:spcBef>
                <a:spcPct val="20000"/>
              </a:spcBef>
              <a:buClr>
                <a:schemeClr val="tx2"/>
              </a:buClr>
              <a:defRPr/>
            </a:pPr>
            <a:endParaRPr lang="en-US" altLang="LID4096" sz="3200" b="1" i="1" baseline="30000" dirty="0">
              <a:latin typeface="Arial" panose="020B0604020202020204" pitchFamily="34" charset="0"/>
            </a:endParaRPr>
          </a:p>
        </p:txBody>
      </p:sp>
      <p:sp>
        <p:nvSpPr>
          <p:cNvPr id="61448" name="Oval 8">
            <a:extLst>
              <a:ext uri="{FF2B5EF4-FFF2-40B4-BE49-F238E27FC236}">
                <a16:creationId xmlns:a16="http://schemas.microsoft.com/office/drawing/2014/main" id="{26B87D5E-70E1-4E6B-B6A9-66668EC4A508}"/>
              </a:ext>
            </a:extLst>
          </p:cNvPr>
          <p:cNvSpPr>
            <a:spLocks noChangeArrowheads="1"/>
          </p:cNvSpPr>
          <p:nvPr/>
        </p:nvSpPr>
        <p:spPr bwMode="auto">
          <a:xfrm>
            <a:off x="1208088" y="3179763"/>
            <a:ext cx="873125" cy="976312"/>
          </a:xfrm>
          <a:prstGeom prst="ellipse">
            <a:avLst/>
          </a:prstGeom>
          <a:noFill/>
          <a:ln w="38100">
            <a:solidFill>
              <a:srgbClr val="FF66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61449" name="Line 9">
            <a:extLst>
              <a:ext uri="{FF2B5EF4-FFF2-40B4-BE49-F238E27FC236}">
                <a16:creationId xmlns:a16="http://schemas.microsoft.com/office/drawing/2014/main" id="{4387F81F-5C90-4889-952A-4F8948EA3154}"/>
              </a:ext>
            </a:extLst>
          </p:cNvPr>
          <p:cNvSpPr>
            <a:spLocks noChangeShapeType="1"/>
          </p:cNvSpPr>
          <p:nvPr/>
        </p:nvSpPr>
        <p:spPr bwMode="auto">
          <a:xfrm flipV="1">
            <a:off x="2846388" y="2782888"/>
            <a:ext cx="2016125" cy="374650"/>
          </a:xfrm>
          <a:prstGeom prst="line">
            <a:avLst/>
          </a:prstGeom>
          <a:noFill/>
          <a:ln w="38100">
            <a:solidFill>
              <a:srgbClr val="FF6600"/>
            </a:solidFill>
            <a:prstDash val="dash"/>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61450" name="Oval 10">
            <a:extLst>
              <a:ext uri="{FF2B5EF4-FFF2-40B4-BE49-F238E27FC236}">
                <a16:creationId xmlns:a16="http://schemas.microsoft.com/office/drawing/2014/main" id="{82A8C423-BA05-49D1-8228-5A870058C566}"/>
              </a:ext>
            </a:extLst>
          </p:cNvPr>
          <p:cNvSpPr>
            <a:spLocks noChangeArrowheads="1"/>
          </p:cNvSpPr>
          <p:nvPr/>
        </p:nvSpPr>
        <p:spPr bwMode="auto">
          <a:xfrm>
            <a:off x="2289175" y="3117850"/>
            <a:ext cx="873125" cy="976313"/>
          </a:xfrm>
          <a:prstGeom prst="ellipse">
            <a:avLst/>
          </a:prstGeom>
          <a:noFill/>
          <a:ln w="38100">
            <a:solidFill>
              <a:srgbClr val="FF66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61451" name="Oval 11">
            <a:extLst>
              <a:ext uri="{FF2B5EF4-FFF2-40B4-BE49-F238E27FC236}">
                <a16:creationId xmlns:a16="http://schemas.microsoft.com/office/drawing/2014/main" id="{FA013347-C217-4E71-B61F-608287947AE9}"/>
              </a:ext>
            </a:extLst>
          </p:cNvPr>
          <p:cNvSpPr>
            <a:spLocks noChangeArrowheads="1"/>
          </p:cNvSpPr>
          <p:nvPr/>
        </p:nvSpPr>
        <p:spPr bwMode="auto">
          <a:xfrm>
            <a:off x="3205163" y="3117850"/>
            <a:ext cx="873125" cy="976313"/>
          </a:xfrm>
          <a:prstGeom prst="ellipse">
            <a:avLst/>
          </a:prstGeom>
          <a:noFill/>
          <a:ln w="38100">
            <a:solidFill>
              <a:srgbClr val="FF66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61452" name="Line 12">
            <a:extLst>
              <a:ext uri="{FF2B5EF4-FFF2-40B4-BE49-F238E27FC236}">
                <a16:creationId xmlns:a16="http://schemas.microsoft.com/office/drawing/2014/main" id="{C5749B38-61BA-4461-8879-A7C35628DB07}"/>
              </a:ext>
            </a:extLst>
          </p:cNvPr>
          <p:cNvSpPr>
            <a:spLocks noChangeShapeType="1"/>
          </p:cNvSpPr>
          <p:nvPr/>
        </p:nvSpPr>
        <p:spPr bwMode="auto">
          <a:xfrm flipV="1">
            <a:off x="1890713" y="2432050"/>
            <a:ext cx="2957512" cy="809625"/>
          </a:xfrm>
          <a:prstGeom prst="line">
            <a:avLst/>
          </a:prstGeom>
          <a:noFill/>
          <a:ln w="38100">
            <a:solidFill>
              <a:srgbClr val="FF6600"/>
            </a:solidFill>
            <a:prstDash val="dash"/>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61453" name="Line 13">
            <a:extLst>
              <a:ext uri="{FF2B5EF4-FFF2-40B4-BE49-F238E27FC236}">
                <a16:creationId xmlns:a16="http://schemas.microsoft.com/office/drawing/2014/main" id="{F7A3B3DC-EEAA-4324-839C-4DF1E796ED5D}"/>
              </a:ext>
            </a:extLst>
          </p:cNvPr>
          <p:cNvSpPr>
            <a:spLocks noChangeShapeType="1"/>
          </p:cNvSpPr>
          <p:nvPr/>
        </p:nvSpPr>
        <p:spPr bwMode="auto">
          <a:xfrm flipV="1">
            <a:off x="4052888" y="3324225"/>
            <a:ext cx="788987" cy="207963"/>
          </a:xfrm>
          <a:prstGeom prst="line">
            <a:avLst/>
          </a:prstGeom>
          <a:noFill/>
          <a:ln w="38100">
            <a:solidFill>
              <a:srgbClr val="FF6600"/>
            </a:solidFill>
            <a:prstDash val="dash"/>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61454" name="Oval 14">
            <a:extLst>
              <a:ext uri="{FF2B5EF4-FFF2-40B4-BE49-F238E27FC236}">
                <a16:creationId xmlns:a16="http://schemas.microsoft.com/office/drawing/2014/main" id="{EF960AB9-9A6C-41DB-ACC3-B4DB86340A63}"/>
              </a:ext>
            </a:extLst>
          </p:cNvPr>
          <p:cNvSpPr>
            <a:spLocks noChangeArrowheads="1"/>
          </p:cNvSpPr>
          <p:nvPr/>
        </p:nvSpPr>
        <p:spPr bwMode="auto">
          <a:xfrm>
            <a:off x="915988" y="4926013"/>
            <a:ext cx="436562" cy="477837"/>
          </a:xfrm>
          <a:prstGeom prst="ellipse">
            <a:avLst/>
          </a:prstGeom>
          <a:noFill/>
          <a:ln w="38100">
            <a:solidFill>
              <a:srgbClr val="FF66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61455" name="Oval 15">
            <a:extLst>
              <a:ext uri="{FF2B5EF4-FFF2-40B4-BE49-F238E27FC236}">
                <a16:creationId xmlns:a16="http://schemas.microsoft.com/office/drawing/2014/main" id="{D9C8B404-E905-4C85-93BA-D6E1FB915CD0}"/>
              </a:ext>
            </a:extLst>
          </p:cNvPr>
          <p:cNvSpPr>
            <a:spLocks noChangeArrowheads="1"/>
          </p:cNvSpPr>
          <p:nvPr/>
        </p:nvSpPr>
        <p:spPr bwMode="auto">
          <a:xfrm>
            <a:off x="1295400" y="4913313"/>
            <a:ext cx="436563" cy="477837"/>
          </a:xfrm>
          <a:prstGeom prst="ellipse">
            <a:avLst/>
          </a:prstGeom>
          <a:noFill/>
          <a:ln w="38100">
            <a:solidFill>
              <a:srgbClr val="FF66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61456" name="Oval 16">
            <a:extLst>
              <a:ext uri="{FF2B5EF4-FFF2-40B4-BE49-F238E27FC236}">
                <a16:creationId xmlns:a16="http://schemas.microsoft.com/office/drawing/2014/main" id="{14D19600-0407-4C20-B4C6-F423859A5AFD}"/>
              </a:ext>
            </a:extLst>
          </p:cNvPr>
          <p:cNvSpPr>
            <a:spLocks noChangeArrowheads="1"/>
          </p:cNvSpPr>
          <p:nvPr/>
        </p:nvSpPr>
        <p:spPr bwMode="auto">
          <a:xfrm>
            <a:off x="2706688" y="4962525"/>
            <a:ext cx="436562" cy="477838"/>
          </a:xfrm>
          <a:prstGeom prst="ellipse">
            <a:avLst/>
          </a:prstGeom>
          <a:noFill/>
          <a:ln w="38100">
            <a:solidFill>
              <a:srgbClr val="FF66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61457" name="Oval 17">
            <a:extLst>
              <a:ext uri="{FF2B5EF4-FFF2-40B4-BE49-F238E27FC236}">
                <a16:creationId xmlns:a16="http://schemas.microsoft.com/office/drawing/2014/main" id="{C02EFB59-8766-488C-8159-DEFC3B81FD60}"/>
              </a:ext>
            </a:extLst>
          </p:cNvPr>
          <p:cNvSpPr>
            <a:spLocks noChangeArrowheads="1"/>
          </p:cNvSpPr>
          <p:nvPr/>
        </p:nvSpPr>
        <p:spPr bwMode="auto">
          <a:xfrm>
            <a:off x="3065463" y="4970463"/>
            <a:ext cx="436562" cy="477837"/>
          </a:xfrm>
          <a:prstGeom prst="ellipse">
            <a:avLst/>
          </a:prstGeom>
          <a:noFill/>
          <a:ln w="38100">
            <a:solidFill>
              <a:srgbClr val="FF66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61458" name="Line 18">
            <a:extLst>
              <a:ext uri="{FF2B5EF4-FFF2-40B4-BE49-F238E27FC236}">
                <a16:creationId xmlns:a16="http://schemas.microsoft.com/office/drawing/2014/main" id="{FD411952-72E9-4E2F-AD28-BA817E74E32C}"/>
              </a:ext>
            </a:extLst>
          </p:cNvPr>
          <p:cNvSpPr>
            <a:spLocks noChangeShapeType="1"/>
          </p:cNvSpPr>
          <p:nvPr/>
        </p:nvSpPr>
        <p:spPr bwMode="auto">
          <a:xfrm flipV="1">
            <a:off x="1128713" y="4381500"/>
            <a:ext cx="3684587" cy="561975"/>
          </a:xfrm>
          <a:prstGeom prst="line">
            <a:avLst/>
          </a:prstGeom>
          <a:noFill/>
          <a:ln w="38100">
            <a:solidFill>
              <a:srgbClr val="FF6600"/>
            </a:solidFill>
            <a:prstDash val="dash"/>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61459" name="Line 19">
            <a:extLst>
              <a:ext uri="{FF2B5EF4-FFF2-40B4-BE49-F238E27FC236}">
                <a16:creationId xmlns:a16="http://schemas.microsoft.com/office/drawing/2014/main" id="{B53D9AD0-041C-42D4-BF27-C0A014FA7B8F}"/>
              </a:ext>
            </a:extLst>
          </p:cNvPr>
          <p:cNvSpPr>
            <a:spLocks noChangeShapeType="1"/>
          </p:cNvSpPr>
          <p:nvPr/>
        </p:nvSpPr>
        <p:spPr bwMode="auto">
          <a:xfrm flipV="1">
            <a:off x="1654175" y="4865688"/>
            <a:ext cx="3144838" cy="106362"/>
          </a:xfrm>
          <a:prstGeom prst="line">
            <a:avLst/>
          </a:prstGeom>
          <a:noFill/>
          <a:ln w="38100">
            <a:solidFill>
              <a:srgbClr val="FF6600"/>
            </a:solidFill>
            <a:prstDash val="dash"/>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61460" name="Line 20">
            <a:extLst>
              <a:ext uri="{FF2B5EF4-FFF2-40B4-BE49-F238E27FC236}">
                <a16:creationId xmlns:a16="http://schemas.microsoft.com/office/drawing/2014/main" id="{A1D90851-389B-4947-B8A7-C80BF3247D0A}"/>
              </a:ext>
            </a:extLst>
          </p:cNvPr>
          <p:cNvSpPr>
            <a:spLocks noChangeShapeType="1"/>
          </p:cNvSpPr>
          <p:nvPr/>
        </p:nvSpPr>
        <p:spPr bwMode="auto">
          <a:xfrm>
            <a:off x="3095625" y="5081588"/>
            <a:ext cx="1814513" cy="165100"/>
          </a:xfrm>
          <a:prstGeom prst="line">
            <a:avLst/>
          </a:prstGeom>
          <a:noFill/>
          <a:ln w="38100">
            <a:solidFill>
              <a:srgbClr val="FF6600"/>
            </a:solidFill>
            <a:prstDash val="dash"/>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61461" name="Line 21">
            <a:extLst>
              <a:ext uri="{FF2B5EF4-FFF2-40B4-BE49-F238E27FC236}">
                <a16:creationId xmlns:a16="http://schemas.microsoft.com/office/drawing/2014/main" id="{58DFDBC2-BF6B-44E5-8B42-F1009511BB7D}"/>
              </a:ext>
            </a:extLst>
          </p:cNvPr>
          <p:cNvSpPr>
            <a:spLocks noChangeShapeType="1"/>
          </p:cNvSpPr>
          <p:nvPr/>
        </p:nvSpPr>
        <p:spPr bwMode="auto">
          <a:xfrm>
            <a:off x="3517900" y="5275263"/>
            <a:ext cx="1295400" cy="455612"/>
          </a:xfrm>
          <a:prstGeom prst="line">
            <a:avLst/>
          </a:prstGeom>
          <a:noFill/>
          <a:ln w="38100">
            <a:solidFill>
              <a:srgbClr val="FF6600"/>
            </a:solidFill>
            <a:prstDash val="dash"/>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61462" name="Rectangle 22">
            <a:extLst>
              <a:ext uri="{FF2B5EF4-FFF2-40B4-BE49-F238E27FC236}">
                <a16:creationId xmlns:a16="http://schemas.microsoft.com/office/drawing/2014/main" id="{ADDD1A06-6AB1-45A2-802B-0D75A2636A36}"/>
              </a:ext>
            </a:extLst>
          </p:cNvPr>
          <p:cNvSpPr>
            <a:spLocks noChangeArrowheads="1"/>
          </p:cNvSpPr>
          <p:nvPr/>
        </p:nvSpPr>
        <p:spPr bwMode="auto">
          <a:xfrm>
            <a:off x="0" y="0"/>
            <a:ext cx="9144000" cy="1143000"/>
          </a:xfrm>
          <a:prstGeom prst="rect">
            <a:avLst/>
          </a:prstGeom>
          <a:noFill/>
          <a:ln w="9525">
            <a:noFill/>
            <a:miter lim="800000"/>
            <a:headEnd/>
            <a:tailEnd/>
          </a:ln>
          <a:effectLst/>
        </p:spPr>
        <p:txBody>
          <a:bodyPr anchor="ctr"/>
          <a:lstStyle/>
          <a:p>
            <a:pPr algn="ctr" eaLnBrk="1" hangingPunct="1">
              <a:defRPr/>
            </a:pPr>
            <a:endParaRPr lang="en-US" sz="3600" b="1" dirty="0">
              <a:solidFill>
                <a:srgbClr val="0070C0"/>
              </a:solidFill>
              <a:effectLst>
                <a:outerShdw blurRad="38100" dist="38100" dir="2700000" algn="tl">
                  <a:srgbClr val="000000"/>
                </a:outerShdw>
              </a:effectLst>
              <a:latin typeface="MAC C Times" pitchFamily="18" charset="0"/>
            </a:endParaRPr>
          </a:p>
        </p:txBody>
      </p:sp>
      <p:sp>
        <p:nvSpPr>
          <p:cNvPr id="2" name="Rectangle 68">
            <a:extLst>
              <a:ext uri="{FF2B5EF4-FFF2-40B4-BE49-F238E27FC236}">
                <a16:creationId xmlns:a16="http://schemas.microsoft.com/office/drawing/2014/main" id="{92968AC7-60B6-49AC-8A1C-71F6D56C84C6}"/>
              </a:ext>
            </a:extLst>
          </p:cNvPr>
          <p:cNvSpPr>
            <a:spLocks noChangeArrowheads="1"/>
          </p:cNvSpPr>
          <p:nvPr/>
        </p:nvSpPr>
        <p:spPr bwMode="auto">
          <a:xfrm>
            <a:off x="152400" y="152400"/>
            <a:ext cx="9144000" cy="1143000"/>
          </a:xfrm>
          <a:prstGeom prst="rect">
            <a:avLst/>
          </a:prstGeom>
          <a:noFill/>
          <a:ln w="9525">
            <a:noFill/>
            <a:miter lim="800000"/>
            <a:headEnd/>
            <a:tailEnd/>
          </a:ln>
          <a:effectLst/>
        </p:spPr>
        <p:txBody>
          <a:bodyPr anchor="ctr"/>
          <a:lstStyle/>
          <a:p>
            <a:pPr algn="ctr" eaLnBrk="1" hangingPunct="1">
              <a:defRPr/>
            </a:pPr>
            <a:r>
              <a:rPr lang="mk-MK" sz="4400" b="1" dirty="0">
                <a:solidFill>
                  <a:srgbClr val="0070C0"/>
                </a:solidFill>
                <a:effectLst>
                  <a:outerShdw blurRad="38100" dist="38100" dir="2700000" algn="tl">
                    <a:srgbClr val="000000"/>
                  </a:outerShdw>
                </a:effectLst>
                <a:latin typeface="MAC C Times" pitchFamily="18" charset="0"/>
              </a:rPr>
              <a:t>Фотоелектричен ефект - формула</a:t>
            </a:r>
            <a:endParaRPr lang="en-US" sz="4400" b="1" dirty="0">
              <a:solidFill>
                <a:srgbClr val="0070C0"/>
              </a:solidFill>
              <a:effectLst>
                <a:outerShdw blurRad="38100" dist="38100" dir="2700000" algn="tl">
                  <a:srgbClr val="000000"/>
                </a:outerShdw>
              </a:effectLst>
              <a:latin typeface="MAC C Times"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1443">
                                            <p:txEl>
                                              <p:pRg st="0" end="0"/>
                                            </p:txEl>
                                          </p:spTgt>
                                        </p:tgtEl>
                                        <p:attrNameLst>
                                          <p:attrName>style.visibility</p:attrName>
                                        </p:attrNameLst>
                                      </p:cBhvr>
                                      <p:to>
                                        <p:strVal val="visible"/>
                                      </p:to>
                                    </p:set>
                                    <p:animEffect transition="in" filter="dissolve">
                                      <p:cBhvr>
                                        <p:cTn id="7" dur="500"/>
                                        <p:tgtEl>
                                          <p:spTgt spid="6144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7" presetClass="entr" presetSubtype="10" fill="hold" grpId="0" nodeType="clickEffect">
                                  <p:stCondLst>
                                    <p:cond delay="0"/>
                                  </p:stCondLst>
                                  <p:childTnLst>
                                    <p:set>
                                      <p:cBhvr>
                                        <p:cTn id="11" dur="1" fill="hold">
                                          <p:stCondLst>
                                            <p:cond delay="0"/>
                                          </p:stCondLst>
                                        </p:cTn>
                                        <p:tgtEl>
                                          <p:spTgt spid="61444">
                                            <p:txEl>
                                              <p:pRg st="0" end="0"/>
                                            </p:txEl>
                                          </p:spTgt>
                                        </p:tgtEl>
                                        <p:attrNameLst>
                                          <p:attrName>style.visibility</p:attrName>
                                        </p:attrNameLst>
                                      </p:cBhvr>
                                      <p:to>
                                        <p:strVal val="visible"/>
                                      </p:to>
                                    </p:set>
                                    <p:anim calcmode="lin" valueType="num">
                                      <p:cBhvr>
                                        <p:cTn id="12" dur="500" fill="hold"/>
                                        <p:tgtEl>
                                          <p:spTgt spid="61444">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61444">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7" presetClass="entr" presetSubtype="10" fill="hold" grpId="0" nodeType="clickEffect">
                                  <p:stCondLst>
                                    <p:cond delay="0"/>
                                  </p:stCondLst>
                                  <p:childTnLst>
                                    <p:set>
                                      <p:cBhvr>
                                        <p:cTn id="17" dur="1" fill="hold">
                                          <p:stCondLst>
                                            <p:cond delay="0"/>
                                          </p:stCondLst>
                                        </p:cTn>
                                        <p:tgtEl>
                                          <p:spTgt spid="61444">
                                            <p:txEl>
                                              <p:pRg st="2" end="2"/>
                                            </p:txEl>
                                          </p:spTgt>
                                        </p:tgtEl>
                                        <p:attrNameLst>
                                          <p:attrName>style.visibility</p:attrName>
                                        </p:attrNameLst>
                                      </p:cBhvr>
                                      <p:to>
                                        <p:strVal val="visible"/>
                                      </p:to>
                                    </p:set>
                                    <p:anim calcmode="lin" valueType="num">
                                      <p:cBhvr>
                                        <p:cTn id="18" dur="500" fill="hold"/>
                                        <p:tgtEl>
                                          <p:spTgt spid="61444">
                                            <p:txEl>
                                              <p:pRg st="2" end="2"/>
                                            </p:txEl>
                                          </p:spTgt>
                                        </p:tgtEl>
                                        <p:attrNameLst>
                                          <p:attrName>ppt_w</p:attrName>
                                        </p:attrNameLst>
                                      </p:cBhvr>
                                      <p:tavLst>
                                        <p:tav tm="0">
                                          <p:val>
                                            <p:fltVal val="0"/>
                                          </p:val>
                                        </p:tav>
                                        <p:tav tm="100000">
                                          <p:val>
                                            <p:strVal val="#ppt_w"/>
                                          </p:val>
                                        </p:tav>
                                      </p:tavLst>
                                    </p:anim>
                                    <p:anim calcmode="lin" valueType="num">
                                      <p:cBhvr>
                                        <p:cTn id="19" dur="500" fill="hold"/>
                                        <p:tgtEl>
                                          <p:spTgt spid="61444">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17" presetClass="entr" presetSubtype="10" fill="hold" grpId="0" nodeType="clickEffect">
                                  <p:stCondLst>
                                    <p:cond delay="0"/>
                                  </p:stCondLst>
                                  <p:childTnLst>
                                    <p:set>
                                      <p:cBhvr>
                                        <p:cTn id="23" dur="1" fill="hold">
                                          <p:stCondLst>
                                            <p:cond delay="0"/>
                                          </p:stCondLst>
                                        </p:cTn>
                                        <p:tgtEl>
                                          <p:spTgt spid="61448"/>
                                        </p:tgtEl>
                                        <p:attrNameLst>
                                          <p:attrName>style.visibility</p:attrName>
                                        </p:attrNameLst>
                                      </p:cBhvr>
                                      <p:to>
                                        <p:strVal val="visible"/>
                                      </p:to>
                                    </p:set>
                                    <p:anim calcmode="lin" valueType="num">
                                      <p:cBhvr>
                                        <p:cTn id="24" dur="500" fill="hold"/>
                                        <p:tgtEl>
                                          <p:spTgt spid="61448"/>
                                        </p:tgtEl>
                                        <p:attrNameLst>
                                          <p:attrName>ppt_w</p:attrName>
                                        </p:attrNameLst>
                                      </p:cBhvr>
                                      <p:tavLst>
                                        <p:tav tm="0">
                                          <p:val>
                                            <p:fltVal val="0"/>
                                          </p:val>
                                        </p:tav>
                                        <p:tav tm="100000">
                                          <p:val>
                                            <p:strVal val="#ppt_w"/>
                                          </p:val>
                                        </p:tav>
                                      </p:tavLst>
                                    </p:anim>
                                    <p:anim calcmode="lin" valueType="num">
                                      <p:cBhvr>
                                        <p:cTn id="25" dur="500" fill="hold"/>
                                        <p:tgtEl>
                                          <p:spTgt spid="61448"/>
                                        </p:tgtEl>
                                        <p:attrNameLst>
                                          <p:attrName>ppt_h</p:attrName>
                                        </p:attrNameLst>
                                      </p:cBhvr>
                                      <p:tavLst>
                                        <p:tav tm="0">
                                          <p:val>
                                            <p:strVal val="#ppt_h"/>
                                          </p:val>
                                        </p:tav>
                                        <p:tav tm="100000">
                                          <p:val>
                                            <p:strVal val="#ppt_h"/>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17" presetClass="entr" presetSubtype="8" fill="hold" nodeType="clickEffect">
                                  <p:stCondLst>
                                    <p:cond delay="0"/>
                                  </p:stCondLst>
                                  <p:childTnLst>
                                    <p:set>
                                      <p:cBhvr>
                                        <p:cTn id="29" dur="1" fill="hold">
                                          <p:stCondLst>
                                            <p:cond delay="0"/>
                                          </p:stCondLst>
                                        </p:cTn>
                                        <p:tgtEl>
                                          <p:spTgt spid="61452"/>
                                        </p:tgtEl>
                                        <p:attrNameLst>
                                          <p:attrName>style.visibility</p:attrName>
                                        </p:attrNameLst>
                                      </p:cBhvr>
                                      <p:to>
                                        <p:strVal val="visible"/>
                                      </p:to>
                                    </p:set>
                                    <p:anim calcmode="lin" valueType="num">
                                      <p:cBhvr>
                                        <p:cTn id="30" dur="500" fill="hold"/>
                                        <p:tgtEl>
                                          <p:spTgt spid="61452"/>
                                        </p:tgtEl>
                                        <p:attrNameLst>
                                          <p:attrName>ppt_x</p:attrName>
                                        </p:attrNameLst>
                                      </p:cBhvr>
                                      <p:tavLst>
                                        <p:tav tm="0">
                                          <p:val>
                                            <p:strVal val="#ppt_x-#ppt_w/2"/>
                                          </p:val>
                                        </p:tav>
                                        <p:tav tm="100000">
                                          <p:val>
                                            <p:strVal val="#ppt_x"/>
                                          </p:val>
                                        </p:tav>
                                      </p:tavLst>
                                    </p:anim>
                                    <p:anim calcmode="lin" valueType="num">
                                      <p:cBhvr>
                                        <p:cTn id="31" dur="500" fill="hold"/>
                                        <p:tgtEl>
                                          <p:spTgt spid="61452"/>
                                        </p:tgtEl>
                                        <p:attrNameLst>
                                          <p:attrName>ppt_y</p:attrName>
                                        </p:attrNameLst>
                                      </p:cBhvr>
                                      <p:tavLst>
                                        <p:tav tm="0">
                                          <p:val>
                                            <p:strVal val="#ppt_y"/>
                                          </p:val>
                                        </p:tav>
                                        <p:tav tm="100000">
                                          <p:val>
                                            <p:strVal val="#ppt_y"/>
                                          </p:val>
                                        </p:tav>
                                      </p:tavLst>
                                    </p:anim>
                                    <p:anim calcmode="lin" valueType="num">
                                      <p:cBhvr>
                                        <p:cTn id="32" dur="500" fill="hold"/>
                                        <p:tgtEl>
                                          <p:spTgt spid="61452"/>
                                        </p:tgtEl>
                                        <p:attrNameLst>
                                          <p:attrName>ppt_w</p:attrName>
                                        </p:attrNameLst>
                                      </p:cBhvr>
                                      <p:tavLst>
                                        <p:tav tm="0">
                                          <p:val>
                                            <p:fltVal val="0"/>
                                          </p:val>
                                        </p:tav>
                                        <p:tav tm="100000">
                                          <p:val>
                                            <p:strVal val="#ppt_w"/>
                                          </p:val>
                                        </p:tav>
                                      </p:tavLst>
                                    </p:anim>
                                    <p:anim calcmode="lin" valueType="num">
                                      <p:cBhvr>
                                        <p:cTn id="33" dur="500" fill="hold"/>
                                        <p:tgtEl>
                                          <p:spTgt spid="61452"/>
                                        </p:tgtEl>
                                        <p:attrNameLst>
                                          <p:attrName>ppt_h</p:attrName>
                                        </p:attrNameLst>
                                      </p:cBhvr>
                                      <p:tavLst>
                                        <p:tav tm="0">
                                          <p:val>
                                            <p:strVal val="#ppt_h"/>
                                          </p:val>
                                        </p:tav>
                                        <p:tav tm="100000">
                                          <p:val>
                                            <p:strVal val="#ppt_h"/>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61445"/>
                                        </p:tgtEl>
                                        <p:attrNameLst>
                                          <p:attrName>style.visibility</p:attrName>
                                        </p:attrNameLst>
                                      </p:cBhvr>
                                      <p:to>
                                        <p:strVal val="visible"/>
                                      </p:to>
                                    </p:set>
                                    <p:animEffect transition="in" filter="dissolve">
                                      <p:cBhvr>
                                        <p:cTn id="38" dur="500"/>
                                        <p:tgtEl>
                                          <p:spTgt spid="61445"/>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17" presetClass="entr" presetSubtype="10" fill="hold" grpId="0" nodeType="clickEffect">
                                  <p:stCondLst>
                                    <p:cond delay="0"/>
                                  </p:stCondLst>
                                  <p:childTnLst>
                                    <p:set>
                                      <p:cBhvr>
                                        <p:cTn id="42" dur="1" fill="hold">
                                          <p:stCondLst>
                                            <p:cond delay="0"/>
                                          </p:stCondLst>
                                        </p:cTn>
                                        <p:tgtEl>
                                          <p:spTgt spid="61450"/>
                                        </p:tgtEl>
                                        <p:attrNameLst>
                                          <p:attrName>style.visibility</p:attrName>
                                        </p:attrNameLst>
                                      </p:cBhvr>
                                      <p:to>
                                        <p:strVal val="visible"/>
                                      </p:to>
                                    </p:set>
                                    <p:anim calcmode="lin" valueType="num">
                                      <p:cBhvr>
                                        <p:cTn id="43" dur="500" fill="hold"/>
                                        <p:tgtEl>
                                          <p:spTgt spid="61450"/>
                                        </p:tgtEl>
                                        <p:attrNameLst>
                                          <p:attrName>ppt_w</p:attrName>
                                        </p:attrNameLst>
                                      </p:cBhvr>
                                      <p:tavLst>
                                        <p:tav tm="0">
                                          <p:val>
                                            <p:fltVal val="0"/>
                                          </p:val>
                                        </p:tav>
                                        <p:tav tm="100000">
                                          <p:val>
                                            <p:strVal val="#ppt_w"/>
                                          </p:val>
                                        </p:tav>
                                      </p:tavLst>
                                    </p:anim>
                                    <p:anim calcmode="lin" valueType="num">
                                      <p:cBhvr>
                                        <p:cTn id="44" dur="500" fill="hold"/>
                                        <p:tgtEl>
                                          <p:spTgt spid="61450"/>
                                        </p:tgtEl>
                                        <p:attrNameLst>
                                          <p:attrName>ppt_h</p:attrName>
                                        </p:attrNameLst>
                                      </p:cBhvr>
                                      <p:tavLst>
                                        <p:tav tm="0">
                                          <p:val>
                                            <p:strVal val="#ppt_h"/>
                                          </p:val>
                                        </p:tav>
                                        <p:tav tm="100000">
                                          <p:val>
                                            <p:strVal val="#ppt_h"/>
                                          </p:val>
                                        </p:tav>
                                      </p:tavLst>
                                    </p:anim>
                                  </p:childTnLst>
                                </p:cTn>
                              </p:par>
                            </p:childTnLst>
                          </p:cTn>
                        </p:par>
                        <p:par>
                          <p:cTn id="45" fill="hold" nodeType="afterGroup">
                            <p:stCondLst>
                              <p:cond delay="500"/>
                            </p:stCondLst>
                            <p:childTnLst>
                              <p:par>
                                <p:cTn id="46" presetID="17" presetClass="entr" presetSubtype="10" fill="hold" nodeType="afterEffect">
                                  <p:stCondLst>
                                    <p:cond delay="0"/>
                                  </p:stCondLst>
                                  <p:childTnLst>
                                    <p:set>
                                      <p:cBhvr>
                                        <p:cTn id="47" dur="1" fill="hold">
                                          <p:stCondLst>
                                            <p:cond delay="0"/>
                                          </p:stCondLst>
                                        </p:cTn>
                                        <p:tgtEl>
                                          <p:spTgt spid="61449"/>
                                        </p:tgtEl>
                                        <p:attrNameLst>
                                          <p:attrName>style.visibility</p:attrName>
                                        </p:attrNameLst>
                                      </p:cBhvr>
                                      <p:to>
                                        <p:strVal val="visible"/>
                                      </p:to>
                                    </p:set>
                                    <p:anim calcmode="lin" valueType="num">
                                      <p:cBhvr>
                                        <p:cTn id="48" dur="500" fill="hold"/>
                                        <p:tgtEl>
                                          <p:spTgt spid="61449"/>
                                        </p:tgtEl>
                                        <p:attrNameLst>
                                          <p:attrName>ppt_w</p:attrName>
                                        </p:attrNameLst>
                                      </p:cBhvr>
                                      <p:tavLst>
                                        <p:tav tm="0">
                                          <p:val>
                                            <p:fltVal val="0"/>
                                          </p:val>
                                        </p:tav>
                                        <p:tav tm="100000">
                                          <p:val>
                                            <p:strVal val="#ppt_w"/>
                                          </p:val>
                                        </p:tav>
                                      </p:tavLst>
                                    </p:anim>
                                    <p:anim calcmode="lin" valueType="num">
                                      <p:cBhvr>
                                        <p:cTn id="49" dur="500" fill="hold"/>
                                        <p:tgtEl>
                                          <p:spTgt spid="61449"/>
                                        </p:tgtEl>
                                        <p:attrNameLst>
                                          <p:attrName>ppt_h</p:attrName>
                                        </p:attrNameLst>
                                      </p:cBhvr>
                                      <p:tavLst>
                                        <p:tav tm="0">
                                          <p:val>
                                            <p:strVal val="#ppt_h"/>
                                          </p:val>
                                        </p:tav>
                                        <p:tav tm="100000">
                                          <p:val>
                                            <p:strVal val="#ppt_h"/>
                                          </p:val>
                                        </p:tav>
                                      </p:tavLst>
                                    </p:anim>
                                  </p:childTnLst>
                                </p:cTn>
                              </p:par>
                            </p:childTnLst>
                          </p:cTn>
                        </p:par>
                      </p:childTnLst>
                    </p:cTn>
                  </p:par>
                  <p:par>
                    <p:cTn id="50" fill="hold" nodeType="clickPar">
                      <p:stCondLst>
                        <p:cond delay="indefinite"/>
                      </p:stCondLst>
                      <p:childTnLst>
                        <p:par>
                          <p:cTn id="51" fill="hold" nodeType="withGroup">
                            <p:stCondLst>
                              <p:cond delay="0"/>
                            </p:stCondLst>
                            <p:childTnLst>
                              <p:par>
                                <p:cTn id="52" presetID="17" presetClass="entr" presetSubtype="10" fill="hold" nodeType="clickEffect">
                                  <p:stCondLst>
                                    <p:cond delay="0"/>
                                  </p:stCondLst>
                                  <p:childTnLst>
                                    <p:set>
                                      <p:cBhvr>
                                        <p:cTn id="53" dur="1" fill="hold">
                                          <p:stCondLst>
                                            <p:cond delay="0"/>
                                          </p:stCondLst>
                                        </p:cTn>
                                        <p:tgtEl>
                                          <p:spTgt spid="61453"/>
                                        </p:tgtEl>
                                        <p:attrNameLst>
                                          <p:attrName>style.visibility</p:attrName>
                                        </p:attrNameLst>
                                      </p:cBhvr>
                                      <p:to>
                                        <p:strVal val="visible"/>
                                      </p:to>
                                    </p:set>
                                    <p:anim calcmode="lin" valueType="num">
                                      <p:cBhvr>
                                        <p:cTn id="54" dur="500" fill="hold"/>
                                        <p:tgtEl>
                                          <p:spTgt spid="61453"/>
                                        </p:tgtEl>
                                        <p:attrNameLst>
                                          <p:attrName>ppt_w</p:attrName>
                                        </p:attrNameLst>
                                      </p:cBhvr>
                                      <p:tavLst>
                                        <p:tav tm="0">
                                          <p:val>
                                            <p:fltVal val="0"/>
                                          </p:val>
                                        </p:tav>
                                        <p:tav tm="100000">
                                          <p:val>
                                            <p:strVal val="#ppt_w"/>
                                          </p:val>
                                        </p:tav>
                                      </p:tavLst>
                                    </p:anim>
                                    <p:anim calcmode="lin" valueType="num">
                                      <p:cBhvr>
                                        <p:cTn id="55" dur="500" fill="hold"/>
                                        <p:tgtEl>
                                          <p:spTgt spid="61453"/>
                                        </p:tgtEl>
                                        <p:attrNameLst>
                                          <p:attrName>ppt_h</p:attrName>
                                        </p:attrNameLst>
                                      </p:cBhvr>
                                      <p:tavLst>
                                        <p:tav tm="0">
                                          <p:val>
                                            <p:strVal val="#ppt_h"/>
                                          </p:val>
                                        </p:tav>
                                        <p:tav tm="100000">
                                          <p:val>
                                            <p:strVal val="#ppt_h"/>
                                          </p:val>
                                        </p:tav>
                                      </p:tavLst>
                                    </p:anim>
                                  </p:childTnLst>
                                </p:cTn>
                              </p:par>
                            </p:childTnLst>
                          </p:cTn>
                        </p:par>
                        <p:par>
                          <p:cTn id="56" fill="hold" nodeType="afterGroup">
                            <p:stCondLst>
                              <p:cond delay="500"/>
                            </p:stCondLst>
                            <p:childTnLst>
                              <p:par>
                                <p:cTn id="57" presetID="17" presetClass="entr" presetSubtype="10" fill="hold" grpId="0" nodeType="afterEffect">
                                  <p:stCondLst>
                                    <p:cond delay="0"/>
                                  </p:stCondLst>
                                  <p:childTnLst>
                                    <p:set>
                                      <p:cBhvr>
                                        <p:cTn id="58" dur="1" fill="hold">
                                          <p:stCondLst>
                                            <p:cond delay="0"/>
                                          </p:stCondLst>
                                        </p:cTn>
                                        <p:tgtEl>
                                          <p:spTgt spid="61451"/>
                                        </p:tgtEl>
                                        <p:attrNameLst>
                                          <p:attrName>style.visibility</p:attrName>
                                        </p:attrNameLst>
                                      </p:cBhvr>
                                      <p:to>
                                        <p:strVal val="visible"/>
                                      </p:to>
                                    </p:set>
                                    <p:anim calcmode="lin" valueType="num">
                                      <p:cBhvr>
                                        <p:cTn id="59" dur="500" fill="hold"/>
                                        <p:tgtEl>
                                          <p:spTgt spid="61451"/>
                                        </p:tgtEl>
                                        <p:attrNameLst>
                                          <p:attrName>ppt_w</p:attrName>
                                        </p:attrNameLst>
                                      </p:cBhvr>
                                      <p:tavLst>
                                        <p:tav tm="0">
                                          <p:val>
                                            <p:fltVal val="0"/>
                                          </p:val>
                                        </p:tav>
                                        <p:tav tm="100000">
                                          <p:val>
                                            <p:strVal val="#ppt_w"/>
                                          </p:val>
                                        </p:tav>
                                      </p:tavLst>
                                    </p:anim>
                                    <p:anim calcmode="lin" valueType="num">
                                      <p:cBhvr>
                                        <p:cTn id="60" dur="500" fill="hold"/>
                                        <p:tgtEl>
                                          <p:spTgt spid="61451"/>
                                        </p:tgtEl>
                                        <p:attrNameLst>
                                          <p:attrName>ppt_h</p:attrName>
                                        </p:attrNameLst>
                                      </p:cBhvr>
                                      <p:tavLst>
                                        <p:tav tm="0">
                                          <p:val>
                                            <p:strVal val="#ppt_h"/>
                                          </p:val>
                                        </p:tav>
                                        <p:tav tm="100000">
                                          <p:val>
                                            <p:strVal val="#ppt_h"/>
                                          </p:val>
                                        </p:tav>
                                      </p:tavLst>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9" presetClass="exit" presetSubtype="0" fill="hold" grpId="1" nodeType="clickEffect">
                                  <p:stCondLst>
                                    <p:cond delay="0"/>
                                  </p:stCondLst>
                                  <p:childTnLst>
                                    <p:animEffect transition="out" filter="dissolve">
                                      <p:cBhvr>
                                        <p:cTn id="64" dur="500"/>
                                        <p:tgtEl>
                                          <p:spTgt spid="61451"/>
                                        </p:tgtEl>
                                      </p:cBhvr>
                                    </p:animEffect>
                                    <p:set>
                                      <p:cBhvr>
                                        <p:cTn id="65" dur="1" fill="hold">
                                          <p:stCondLst>
                                            <p:cond delay="499"/>
                                          </p:stCondLst>
                                        </p:cTn>
                                        <p:tgtEl>
                                          <p:spTgt spid="61451"/>
                                        </p:tgtEl>
                                        <p:attrNameLst>
                                          <p:attrName>style.visibility</p:attrName>
                                        </p:attrNameLst>
                                      </p:cBhvr>
                                      <p:to>
                                        <p:strVal val="hidden"/>
                                      </p:to>
                                    </p:set>
                                  </p:childTnLst>
                                </p:cTn>
                              </p:par>
                              <p:par>
                                <p:cTn id="66" presetID="9" presetClass="exit" presetSubtype="0" fill="hold" grpId="1" nodeType="withEffect">
                                  <p:stCondLst>
                                    <p:cond delay="0"/>
                                  </p:stCondLst>
                                  <p:childTnLst>
                                    <p:animEffect transition="out" filter="dissolve">
                                      <p:cBhvr>
                                        <p:cTn id="67" dur="500"/>
                                        <p:tgtEl>
                                          <p:spTgt spid="61450"/>
                                        </p:tgtEl>
                                      </p:cBhvr>
                                    </p:animEffect>
                                    <p:set>
                                      <p:cBhvr>
                                        <p:cTn id="68" dur="1" fill="hold">
                                          <p:stCondLst>
                                            <p:cond delay="499"/>
                                          </p:stCondLst>
                                        </p:cTn>
                                        <p:tgtEl>
                                          <p:spTgt spid="61450"/>
                                        </p:tgtEl>
                                        <p:attrNameLst>
                                          <p:attrName>style.visibility</p:attrName>
                                        </p:attrNameLst>
                                      </p:cBhvr>
                                      <p:to>
                                        <p:strVal val="hidden"/>
                                      </p:to>
                                    </p:set>
                                  </p:childTnLst>
                                </p:cTn>
                              </p:par>
                              <p:par>
                                <p:cTn id="69" presetID="9" presetClass="exit" presetSubtype="0" fill="hold" grpId="1" nodeType="withEffect">
                                  <p:stCondLst>
                                    <p:cond delay="0"/>
                                  </p:stCondLst>
                                  <p:childTnLst>
                                    <p:animEffect transition="out" filter="dissolve">
                                      <p:cBhvr>
                                        <p:cTn id="70" dur="500"/>
                                        <p:tgtEl>
                                          <p:spTgt spid="61448"/>
                                        </p:tgtEl>
                                      </p:cBhvr>
                                    </p:animEffect>
                                    <p:set>
                                      <p:cBhvr>
                                        <p:cTn id="71" dur="1" fill="hold">
                                          <p:stCondLst>
                                            <p:cond delay="499"/>
                                          </p:stCondLst>
                                        </p:cTn>
                                        <p:tgtEl>
                                          <p:spTgt spid="61448"/>
                                        </p:tgtEl>
                                        <p:attrNameLst>
                                          <p:attrName>style.visibility</p:attrName>
                                        </p:attrNameLst>
                                      </p:cBhvr>
                                      <p:to>
                                        <p:strVal val="hidden"/>
                                      </p:to>
                                    </p:set>
                                  </p:childTnLst>
                                </p:cTn>
                              </p:par>
                              <p:par>
                                <p:cTn id="72" presetID="9" presetClass="exit" presetSubtype="0" fill="hold" nodeType="withEffect">
                                  <p:stCondLst>
                                    <p:cond delay="0"/>
                                  </p:stCondLst>
                                  <p:childTnLst>
                                    <p:animEffect transition="out" filter="dissolve">
                                      <p:cBhvr>
                                        <p:cTn id="73" dur="500"/>
                                        <p:tgtEl>
                                          <p:spTgt spid="61453"/>
                                        </p:tgtEl>
                                      </p:cBhvr>
                                    </p:animEffect>
                                    <p:set>
                                      <p:cBhvr>
                                        <p:cTn id="74" dur="1" fill="hold">
                                          <p:stCondLst>
                                            <p:cond delay="499"/>
                                          </p:stCondLst>
                                        </p:cTn>
                                        <p:tgtEl>
                                          <p:spTgt spid="61453"/>
                                        </p:tgtEl>
                                        <p:attrNameLst>
                                          <p:attrName>style.visibility</p:attrName>
                                        </p:attrNameLst>
                                      </p:cBhvr>
                                      <p:to>
                                        <p:strVal val="hidden"/>
                                      </p:to>
                                    </p:set>
                                  </p:childTnLst>
                                </p:cTn>
                              </p:par>
                              <p:par>
                                <p:cTn id="75" presetID="9" presetClass="exit" presetSubtype="0" fill="hold" nodeType="withEffect">
                                  <p:stCondLst>
                                    <p:cond delay="0"/>
                                  </p:stCondLst>
                                  <p:childTnLst>
                                    <p:animEffect transition="out" filter="dissolve">
                                      <p:cBhvr>
                                        <p:cTn id="76" dur="500"/>
                                        <p:tgtEl>
                                          <p:spTgt spid="61449"/>
                                        </p:tgtEl>
                                      </p:cBhvr>
                                    </p:animEffect>
                                    <p:set>
                                      <p:cBhvr>
                                        <p:cTn id="77" dur="1" fill="hold">
                                          <p:stCondLst>
                                            <p:cond delay="499"/>
                                          </p:stCondLst>
                                        </p:cTn>
                                        <p:tgtEl>
                                          <p:spTgt spid="61449"/>
                                        </p:tgtEl>
                                        <p:attrNameLst>
                                          <p:attrName>style.visibility</p:attrName>
                                        </p:attrNameLst>
                                      </p:cBhvr>
                                      <p:to>
                                        <p:strVal val="hidden"/>
                                      </p:to>
                                    </p:set>
                                  </p:childTnLst>
                                </p:cTn>
                              </p:par>
                              <p:par>
                                <p:cTn id="78" presetID="9" presetClass="exit" presetSubtype="0" fill="hold" nodeType="withEffect">
                                  <p:stCondLst>
                                    <p:cond delay="0"/>
                                  </p:stCondLst>
                                  <p:childTnLst>
                                    <p:animEffect transition="out" filter="dissolve">
                                      <p:cBhvr>
                                        <p:cTn id="79" dur="500"/>
                                        <p:tgtEl>
                                          <p:spTgt spid="61452"/>
                                        </p:tgtEl>
                                      </p:cBhvr>
                                    </p:animEffect>
                                    <p:set>
                                      <p:cBhvr>
                                        <p:cTn id="80" dur="1" fill="hold">
                                          <p:stCondLst>
                                            <p:cond delay="499"/>
                                          </p:stCondLst>
                                        </p:cTn>
                                        <p:tgtEl>
                                          <p:spTgt spid="61452"/>
                                        </p:tgtEl>
                                        <p:attrNameLst>
                                          <p:attrName>style.visibility</p:attrName>
                                        </p:attrNameLst>
                                      </p:cBhvr>
                                      <p:to>
                                        <p:strVal val="hidden"/>
                                      </p:to>
                                    </p:set>
                                  </p:childTnLst>
                                </p:cTn>
                              </p:par>
                            </p:childTnLst>
                          </p:cTn>
                        </p:par>
                      </p:childTnLst>
                    </p:cTn>
                  </p:par>
                  <p:par>
                    <p:cTn id="81" fill="hold" nodeType="clickPar">
                      <p:stCondLst>
                        <p:cond delay="indefinite"/>
                      </p:stCondLst>
                      <p:childTnLst>
                        <p:par>
                          <p:cTn id="82" fill="hold" nodeType="withGroup">
                            <p:stCondLst>
                              <p:cond delay="0"/>
                            </p:stCondLst>
                            <p:childTnLst>
                              <p:par>
                                <p:cTn id="83" presetID="17" presetClass="entr" presetSubtype="10" fill="hold" grpId="0" nodeType="clickEffect">
                                  <p:stCondLst>
                                    <p:cond delay="0"/>
                                  </p:stCondLst>
                                  <p:childTnLst>
                                    <p:set>
                                      <p:cBhvr>
                                        <p:cTn id="84" dur="1" fill="hold">
                                          <p:stCondLst>
                                            <p:cond delay="0"/>
                                          </p:stCondLst>
                                        </p:cTn>
                                        <p:tgtEl>
                                          <p:spTgt spid="61447"/>
                                        </p:tgtEl>
                                        <p:attrNameLst>
                                          <p:attrName>style.visibility</p:attrName>
                                        </p:attrNameLst>
                                      </p:cBhvr>
                                      <p:to>
                                        <p:strVal val="visible"/>
                                      </p:to>
                                    </p:set>
                                    <p:anim calcmode="lin" valueType="num">
                                      <p:cBhvr>
                                        <p:cTn id="85" dur="500" fill="hold"/>
                                        <p:tgtEl>
                                          <p:spTgt spid="61447"/>
                                        </p:tgtEl>
                                        <p:attrNameLst>
                                          <p:attrName>ppt_w</p:attrName>
                                        </p:attrNameLst>
                                      </p:cBhvr>
                                      <p:tavLst>
                                        <p:tav tm="0">
                                          <p:val>
                                            <p:fltVal val="0"/>
                                          </p:val>
                                        </p:tav>
                                        <p:tav tm="100000">
                                          <p:val>
                                            <p:strVal val="#ppt_w"/>
                                          </p:val>
                                        </p:tav>
                                      </p:tavLst>
                                    </p:anim>
                                    <p:anim calcmode="lin" valueType="num">
                                      <p:cBhvr>
                                        <p:cTn id="86" dur="500" fill="hold"/>
                                        <p:tgtEl>
                                          <p:spTgt spid="61447"/>
                                        </p:tgtEl>
                                        <p:attrNameLst>
                                          <p:attrName>ppt_h</p:attrName>
                                        </p:attrNameLst>
                                      </p:cBhvr>
                                      <p:tavLst>
                                        <p:tav tm="0">
                                          <p:val>
                                            <p:strVal val="#ppt_h"/>
                                          </p:val>
                                        </p:tav>
                                        <p:tav tm="100000">
                                          <p:val>
                                            <p:strVal val="#ppt_h"/>
                                          </p:val>
                                        </p:tav>
                                      </p:tavLst>
                                    </p:anim>
                                  </p:childTnLst>
                                </p:cTn>
                              </p:par>
                            </p:childTnLst>
                          </p:cTn>
                        </p:par>
                      </p:childTnLst>
                    </p:cTn>
                  </p:par>
                  <p:par>
                    <p:cTn id="87" fill="hold" nodeType="clickPar">
                      <p:stCondLst>
                        <p:cond delay="indefinite"/>
                      </p:stCondLst>
                      <p:childTnLst>
                        <p:par>
                          <p:cTn id="88" fill="hold" nodeType="withGroup">
                            <p:stCondLst>
                              <p:cond delay="0"/>
                            </p:stCondLst>
                            <p:childTnLst>
                              <p:par>
                                <p:cTn id="89" presetID="17" presetClass="entr" presetSubtype="8" fill="hold" grpId="0" nodeType="clickEffect">
                                  <p:stCondLst>
                                    <p:cond delay="0"/>
                                  </p:stCondLst>
                                  <p:childTnLst>
                                    <p:set>
                                      <p:cBhvr>
                                        <p:cTn id="90" dur="1" fill="hold">
                                          <p:stCondLst>
                                            <p:cond delay="0"/>
                                          </p:stCondLst>
                                        </p:cTn>
                                        <p:tgtEl>
                                          <p:spTgt spid="61454"/>
                                        </p:tgtEl>
                                        <p:attrNameLst>
                                          <p:attrName>style.visibility</p:attrName>
                                        </p:attrNameLst>
                                      </p:cBhvr>
                                      <p:to>
                                        <p:strVal val="visible"/>
                                      </p:to>
                                    </p:set>
                                    <p:anim calcmode="lin" valueType="num">
                                      <p:cBhvr>
                                        <p:cTn id="91" dur="500" fill="hold"/>
                                        <p:tgtEl>
                                          <p:spTgt spid="61454"/>
                                        </p:tgtEl>
                                        <p:attrNameLst>
                                          <p:attrName>ppt_x</p:attrName>
                                        </p:attrNameLst>
                                      </p:cBhvr>
                                      <p:tavLst>
                                        <p:tav tm="0">
                                          <p:val>
                                            <p:strVal val="#ppt_x-#ppt_w/2"/>
                                          </p:val>
                                        </p:tav>
                                        <p:tav tm="100000">
                                          <p:val>
                                            <p:strVal val="#ppt_x"/>
                                          </p:val>
                                        </p:tav>
                                      </p:tavLst>
                                    </p:anim>
                                    <p:anim calcmode="lin" valueType="num">
                                      <p:cBhvr>
                                        <p:cTn id="92" dur="500" fill="hold"/>
                                        <p:tgtEl>
                                          <p:spTgt spid="61454"/>
                                        </p:tgtEl>
                                        <p:attrNameLst>
                                          <p:attrName>ppt_y</p:attrName>
                                        </p:attrNameLst>
                                      </p:cBhvr>
                                      <p:tavLst>
                                        <p:tav tm="0">
                                          <p:val>
                                            <p:strVal val="#ppt_y"/>
                                          </p:val>
                                        </p:tav>
                                        <p:tav tm="100000">
                                          <p:val>
                                            <p:strVal val="#ppt_y"/>
                                          </p:val>
                                        </p:tav>
                                      </p:tavLst>
                                    </p:anim>
                                    <p:anim calcmode="lin" valueType="num">
                                      <p:cBhvr>
                                        <p:cTn id="93" dur="500" fill="hold"/>
                                        <p:tgtEl>
                                          <p:spTgt spid="61454"/>
                                        </p:tgtEl>
                                        <p:attrNameLst>
                                          <p:attrName>ppt_w</p:attrName>
                                        </p:attrNameLst>
                                      </p:cBhvr>
                                      <p:tavLst>
                                        <p:tav tm="0">
                                          <p:val>
                                            <p:fltVal val="0"/>
                                          </p:val>
                                        </p:tav>
                                        <p:tav tm="100000">
                                          <p:val>
                                            <p:strVal val="#ppt_w"/>
                                          </p:val>
                                        </p:tav>
                                      </p:tavLst>
                                    </p:anim>
                                    <p:anim calcmode="lin" valueType="num">
                                      <p:cBhvr>
                                        <p:cTn id="94" dur="500" fill="hold"/>
                                        <p:tgtEl>
                                          <p:spTgt spid="61454"/>
                                        </p:tgtEl>
                                        <p:attrNameLst>
                                          <p:attrName>ppt_h</p:attrName>
                                        </p:attrNameLst>
                                      </p:cBhvr>
                                      <p:tavLst>
                                        <p:tav tm="0">
                                          <p:val>
                                            <p:strVal val="#ppt_h"/>
                                          </p:val>
                                        </p:tav>
                                        <p:tav tm="100000">
                                          <p:val>
                                            <p:strVal val="#ppt_h"/>
                                          </p:val>
                                        </p:tav>
                                      </p:tavLst>
                                    </p:anim>
                                  </p:childTnLst>
                                </p:cTn>
                              </p:par>
                              <p:par>
                                <p:cTn id="95" presetID="17" presetClass="entr" presetSubtype="8" fill="hold" nodeType="withEffect">
                                  <p:stCondLst>
                                    <p:cond delay="0"/>
                                  </p:stCondLst>
                                  <p:childTnLst>
                                    <p:set>
                                      <p:cBhvr>
                                        <p:cTn id="96" dur="1" fill="hold">
                                          <p:stCondLst>
                                            <p:cond delay="0"/>
                                          </p:stCondLst>
                                        </p:cTn>
                                        <p:tgtEl>
                                          <p:spTgt spid="61458"/>
                                        </p:tgtEl>
                                        <p:attrNameLst>
                                          <p:attrName>style.visibility</p:attrName>
                                        </p:attrNameLst>
                                      </p:cBhvr>
                                      <p:to>
                                        <p:strVal val="visible"/>
                                      </p:to>
                                    </p:set>
                                    <p:anim calcmode="lin" valueType="num">
                                      <p:cBhvr>
                                        <p:cTn id="97" dur="500" fill="hold"/>
                                        <p:tgtEl>
                                          <p:spTgt spid="61458"/>
                                        </p:tgtEl>
                                        <p:attrNameLst>
                                          <p:attrName>ppt_x</p:attrName>
                                        </p:attrNameLst>
                                      </p:cBhvr>
                                      <p:tavLst>
                                        <p:tav tm="0">
                                          <p:val>
                                            <p:strVal val="#ppt_x-#ppt_w/2"/>
                                          </p:val>
                                        </p:tav>
                                        <p:tav tm="100000">
                                          <p:val>
                                            <p:strVal val="#ppt_x"/>
                                          </p:val>
                                        </p:tav>
                                      </p:tavLst>
                                    </p:anim>
                                    <p:anim calcmode="lin" valueType="num">
                                      <p:cBhvr>
                                        <p:cTn id="98" dur="500" fill="hold"/>
                                        <p:tgtEl>
                                          <p:spTgt spid="61458"/>
                                        </p:tgtEl>
                                        <p:attrNameLst>
                                          <p:attrName>ppt_y</p:attrName>
                                        </p:attrNameLst>
                                      </p:cBhvr>
                                      <p:tavLst>
                                        <p:tav tm="0">
                                          <p:val>
                                            <p:strVal val="#ppt_y"/>
                                          </p:val>
                                        </p:tav>
                                        <p:tav tm="100000">
                                          <p:val>
                                            <p:strVal val="#ppt_y"/>
                                          </p:val>
                                        </p:tav>
                                      </p:tavLst>
                                    </p:anim>
                                    <p:anim calcmode="lin" valueType="num">
                                      <p:cBhvr>
                                        <p:cTn id="99" dur="500" fill="hold"/>
                                        <p:tgtEl>
                                          <p:spTgt spid="61458"/>
                                        </p:tgtEl>
                                        <p:attrNameLst>
                                          <p:attrName>ppt_w</p:attrName>
                                        </p:attrNameLst>
                                      </p:cBhvr>
                                      <p:tavLst>
                                        <p:tav tm="0">
                                          <p:val>
                                            <p:fltVal val="0"/>
                                          </p:val>
                                        </p:tav>
                                        <p:tav tm="100000">
                                          <p:val>
                                            <p:strVal val="#ppt_w"/>
                                          </p:val>
                                        </p:tav>
                                      </p:tavLst>
                                    </p:anim>
                                    <p:anim calcmode="lin" valueType="num">
                                      <p:cBhvr>
                                        <p:cTn id="100" dur="500" fill="hold"/>
                                        <p:tgtEl>
                                          <p:spTgt spid="61458"/>
                                        </p:tgtEl>
                                        <p:attrNameLst>
                                          <p:attrName>ppt_h</p:attrName>
                                        </p:attrNameLst>
                                      </p:cBhvr>
                                      <p:tavLst>
                                        <p:tav tm="0">
                                          <p:val>
                                            <p:strVal val="#ppt_h"/>
                                          </p:val>
                                        </p:tav>
                                        <p:tav tm="100000">
                                          <p:val>
                                            <p:strVal val="#ppt_h"/>
                                          </p:val>
                                        </p:tav>
                                      </p:tavLst>
                                    </p:anim>
                                  </p:childTnLst>
                                </p:cTn>
                              </p:par>
                            </p:childTnLst>
                          </p:cTn>
                        </p:par>
                      </p:childTnLst>
                    </p:cTn>
                  </p:par>
                  <p:par>
                    <p:cTn id="101" fill="hold" nodeType="clickPar">
                      <p:stCondLst>
                        <p:cond delay="indefinite"/>
                      </p:stCondLst>
                      <p:childTnLst>
                        <p:par>
                          <p:cTn id="102" fill="hold" nodeType="withGroup">
                            <p:stCondLst>
                              <p:cond delay="0"/>
                            </p:stCondLst>
                            <p:childTnLst>
                              <p:par>
                                <p:cTn id="103" presetID="9" presetClass="entr" presetSubtype="0" fill="hold" grpId="0" nodeType="clickEffect">
                                  <p:stCondLst>
                                    <p:cond delay="0"/>
                                  </p:stCondLst>
                                  <p:childTnLst>
                                    <p:set>
                                      <p:cBhvr>
                                        <p:cTn id="104" dur="1" fill="hold">
                                          <p:stCondLst>
                                            <p:cond delay="0"/>
                                          </p:stCondLst>
                                        </p:cTn>
                                        <p:tgtEl>
                                          <p:spTgt spid="61446"/>
                                        </p:tgtEl>
                                        <p:attrNameLst>
                                          <p:attrName>style.visibility</p:attrName>
                                        </p:attrNameLst>
                                      </p:cBhvr>
                                      <p:to>
                                        <p:strVal val="visible"/>
                                      </p:to>
                                    </p:set>
                                    <p:animEffect transition="in" filter="dissolve">
                                      <p:cBhvr>
                                        <p:cTn id="105" dur="500"/>
                                        <p:tgtEl>
                                          <p:spTgt spid="61446"/>
                                        </p:tgtEl>
                                      </p:cBhvr>
                                    </p:animEffect>
                                  </p:childTnLst>
                                </p:cTn>
                              </p:par>
                            </p:childTnLst>
                          </p:cTn>
                        </p:par>
                      </p:childTnLst>
                    </p:cTn>
                  </p:par>
                  <p:par>
                    <p:cTn id="106" fill="hold" nodeType="clickPar">
                      <p:stCondLst>
                        <p:cond delay="indefinite"/>
                      </p:stCondLst>
                      <p:childTnLst>
                        <p:par>
                          <p:cTn id="107" fill="hold" nodeType="withGroup">
                            <p:stCondLst>
                              <p:cond delay="0"/>
                            </p:stCondLst>
                            <p:childTnLst>
                              <p:par>
                                <p:cTn id="108" presetID="17" presetClass="entr" presetSubtype="8" fill="hold" grpId="0" nodeType="clickEffect">
                                  <p:stCondLst>
                                    <p:cond delay="0"/>
                                  </p:stCondLst>
                                  <p:childTnLst>
                                    <p:set>
                                      <p:cBhvr>
                                        <p:cTn id="109" dur="1" fill="hold">
                                          <p:stCondLst>
                                            <p:cond delay="0"/>
                                          </p:stCondLst>
                                        </p:cTn>
                                        <p:tgtEl>
                                          <p:spTgt spid="61455"/>
                                        </p:tgtEl>
                                        <p:attrNameLst>
                                          <p:attrName>style.visibility</p:attrName>
                                        </p:attrNameLst>
                                      </p:cBhvr>
                                      <p:to>
                                        <p:strVal val="visible"/>
                                      </p:to>
                                    </p:set>
                                    <p:anim calcmode="lin" valueType="num">
                                      <p:cBhvr>
                                        <p:cTn id="110" dur="500" fill="hold"/>
                                        <p:tgtEl>
                                          <p:spTgt spid="61455"/>
                                        </p:tgtEl>
                                        <p:attrNameLst>
                                          <p:attrName>ppt_x</p:attrName>
                                        </p:attrNameLst>
                                      </p:cBhvr>
                                      <p:tavLst>
                                        <p:tav tm="0">
                                          <p:val>
                                            <p:strVal val="#ppt_x-#ppt_w/2"/>
                                          </p:val>
                                        </p:tav>
                                        <p:tav tm="100000">
                                          <p:val>
                                            <p:strVal val="#ppt_x"/>
                                          </p:val>
                                        </p:tav>
                                      </p:tavLst>
                                    </p:anim>
                                    <p:anim calcmode="lin" valueType="num">
                                      <p:cBhvr>
                                        <p:cTn id="111" dur="500" fill="hold"/>
                                        <p:tgtEl>
                                          <p:spTgt spid="61455"/>
                                        </p:tgtEl>
                                        <p:attrNameLst>
                                          <p:attrName>ppt_y</p:attrName>
                                        </p:attrNameLst>
                                      </p:cBhvr>
                                      <p:tavLst>
                                        <p:tav tm="0">
                                          <p:val>
                                            <p:strVal val="#ppt_y"/>
                                          </p:val>
                                        </p:tav>
                                        <p:tav tm="100000">
                                          <p:val>
                                            <p:strVal val="#ppt_y"/>
                                          </p:val>
                                        </p:tav>
                                      </p:tavLst>
                                    </p:anim>
                                    <p:anim calcmode="lin" valueType="num">
                                      <p:cBhvr>
                                        <p:cTn id="112" dur="500" fill="hold"/>
                                        <p:tgtEl>
                                          <p:spTgt spid="61455"/>
                                        </p:tgtEl>
                                        <p:attrNameLst>
                                          <p:attrName>ppt_w</p:attrName>
                                        </p:attrNameLst>
                                      </p:cBhvr>
                                      <p:tavLst>
                                        <p:tav tm="0">
                                          <p:val>
                                            <p:fltVal val="0"/>
                                          </p:val>
                                        </p:tav>
                                        <p:tav tm="100000">
                                          <p:val>
                                            <p:strVal val="#ppt_w"/>
                                          </p:val>
                                        </p:tav>
                                      </p:tavLst>
                                    </p:anim>
                                    <p:anim calcmode="lin" valueType="num">
                                      <p:cBhvr>
                                        <p:cTn id="113" dur="500" fill="hold"/>
                                        <p:tgtEl>
                                          <p:spTgt spid="61455"/>
                                        </p:tgtEl>
                                        <p:attrNameLst>
                                          <p:attrName>ppt_h</p:attrName>
                                        </p:attrNameLst>
                                      </p:cBhvr>
                                      <p:tavLst>
                                        <p:tav tm="0">
                                          <p:val>
                                            <p:strVal val="#ppt_h"/>
                                          </p:val>
                                        </p:tav>
                                        <p:tav tm="100000">
                                          <p:val>
                                            <p:strVal val="#ppt_h"/>
                                          </p:val>
                                        </p:tav>
                                      </p:tavLst>
                                    </p:anim>
                                  </p:childTnLst>
                                </p:cTn>
                              </p:par>
                              <p:par>
                                <p:cTn id="114" presetID="17" presetClass="entr" presetSubtype="8" fill="hold" nodeType="withEffect">
                                  <p:stCondLst>
                                    <p:cond delay="0"/>
                                  </p:stCondLst>
                                  <p:childTnLst>
                                    <p:set>
                                      <p:cBhvr>
                                        <p:cTn id="115" dur="1" fill="hold">
                                          <p:stCondLst>
                                            <p:cond delay="0"/>
                                          </p:stCondLst>
                                        </p:cTn>
                                        <p:tgtEl>
                                          <p:spTgt spid="61459"/>
                                        </p:tgtEl>
                                        <p:attrNameLst>
                                          <p:attrName>style.visibility</p:attrName>
                                        </p:attrNameLst>
                                      </p:cBhvr>
                                      <p:to>
                                        <p:strVal val="visible"/>
                                      </p:to>
                                    </p:set>
                                    <p:anim calcmode="lin" valueType="num">
                                      <p:cBhvr>
                                        <p:cTn id="116" dur="500" fill="hold"/>
                                        <p:tgtEl>
                                          <p:spTgt spid="61459"/>
                                        </p:tgtEl>
                                        <p:attrNameLst>
                                          <p:attrName>ppt_x</p:attrName>
                                        </p:attrNameLst>
                                      </p:cBhvr>
                                      <p:tavLst>
                                        <p:tav tm="0">
                                          <p:val>
                                            <p:strVal val="#ppt_x-#ppt_w/2"/>
                                          </p:val>
                                        </p:tav>
                                        <p:tav tm="100000">
                                          <p:val>
                                            <p:strVal val="#ppt_x"/>
                                          </p:val>
                                        </p:tav>
                                      </p:tavLst>
                                    </p:anim>
                                    <p:anim calcmode="lin" valueType="num">
                                      <p:cBhvr>
                                        <p:cTn id="117" dur="500" fill="hold"/>
                                        <p:tgtEl>
                                          <p:spTgt spid="61459"/>
                                        </p:tgtEl>
                                        <p:attrNameLst>
                                          <p:attrName>ppt_y</p:attrName>
                                        </p:attrNameLst>
                                      </p:cBhvr>
                                      <p:tavLst>
                                        <p:tav tm="0">
                                          <p:val>
                                            <p:strVal val="#ppt_y"/>
                                          </p:val>
                                        </p:tav>
                                        <p:tav tm="100000">
                                          <p:val>
                                            <p:strVal val="#ppt_y"/>
                                          </p:val>
                                        </p:tav>
                                      </p:tavLst>
                                    </p:anim>
                                    <p:anim calcmode="lin" valueType="num">
                                      <p:cBhvr>
                                        <p:cTn id="118" dur="500" fill="hold"/>
                                        <p:tgtEl>
                                          <p:spTgt spid="61459"/>
                                        </p:tgtEl>
                                        <p:attrNameLst>
                                          <p:attrName>ppt_w</p:attrName>
                                        </p:attrNameLst>
                                      </p:cBhvr>
                                      <p:tavLst>
                                        <p:tav tm="0">
                                          <p:val>
                                            <p:fltVal val="0"/>
                                          </p:val>
                                        </p:tav>
                                        <p:tav tm="100000">
                                          <p:val>
                                            <p:strVal val="#ppt_w"/>
                                          </p:val>
                                        </p:tav>
                                      </p:tavLst>
                                    </p:anim>
                                    <p:anim calcmode="lin" valueType="num">
                                      <p:cBhvr>
                                        <p:cTn id="119" dur="500" fill="hold"/>
                                        <p:tgtEl>
                                          <p:spTgt spid="61459"/>
                                        </p:tgtEl>
                                        <p:attrNameLst>
                                          <p:attrName>ppt_h</p:attrName>
                                        </p:attrNameLst>
                                      </p:cBhvr>
                                      <p:tavLst>
                                        <p:tav tm="0">
                                          <p:val>
                                            <p:strVal val="#ppt_h"/>
                                          </p:val>
                                        </p:tav>
                                        <p:tav tm="100000">
                                          <p:val>
                                            <p:strVal val="#ppt_h"/>
                                          </p:val>
                                        </p:tav>
                                      </p:tavLst>
                                    </p:anim>
                                  </p:childTnLst>
                                </p:cTn>
                              </p:par>
                            </p:childTnLst>
                          </p:cTn>
                        </p:par>
                      </p:childTnLst>
                    </p:cTn>
                  </p:par>
                  <p:par>
                    <p:cTn id="120" fill="hold" nodeType="clickPar">
                      <p:stCondLst>
                        <p:cond delay="indefinite"/>
                      </p:stCondLst>
                      <p:childTnLst>
                        <p:par>
                          <p:cTn id="121" fill="hold" nodeType="withGroup">
                            <p:stCondLst>
                              <p:cond delay="0"/>
                            </p:stCondLst>
                            <p:childTnLst>
                              <p:par>
                                <p:cTn id="122" presetID="17" presetClass="entr" presetSubtype="8" fill="hold" grpId="0" nodeType="clickEffect">
                                  <p:stCondLst>
                                    <p:cond delay="0"/>
                                  </p:stCondLst>
                                  <p:childTnLst>
                                    <p:set>
                                      <p:cBhvr>
                                        <p:cTn id="123" dur="1" fill="hold">
                                          <p:stCondLst>
                                            <p:cond delay="0"/>
                                          </p:stCondLst>
                                        </p:cTn>
                                        <p:tgtEl>
                                          <p:spTgt spid="61456"/>
                                        </p:tgtEl>
                                        <p:attrNameLst>
                                          <p:attrName>style.visibility</p:attrName>
                                        </p:attrNameLst>
                                      </p:cBhvr>
                                      <p:to>
                                        <p:strVal val="visible"/>
                                      </p:to>
                                    </p:set>
                                    <p:anim calcmode="lin" valueType="num">
                                      <p:cBhvr>
                                        <p:cTn id="124" dur="500" fill="hold"/>
                                        <p:tgtEl>
                                          <p:spTgt spid="61456"/>
                                        </p:tgtEl>
                                        <p:attrNameLst>
                                          <p:attrName>ppt_x</p:attrName>
                                        </p:attrNameLst>
                                      </p:cBhvr>
                                      <p:tavLst>
                                        <p:tav tm="0">
                                          <p:val>
                                            <p:strVal val="#ppt_x-#ppt_w/2"/>
                                          </p:val>
                                        </p:tav>
                                        <p:tav tm="100000">
                                          <p:val>
                                            <p:strVal val="#ppt_x"/>
                                          </p:val>
                                        </p:tav>
                                      </p:tavLst>
                                    </p:anim>
                                    <p:anim calcmode="lin" valueType="num">
                                      <p:cBhvr>
                                        <p:cTn id="125" dur="500" fill="hold"/>
                                        <p:tgtEl>
                                          <p:spTgt spid="61456"/>
                                        </p:tgtEl>
                                        <p:attrNameLst>
                                          <p:attrName>ppt_y</p:attrName>
                                        </p:attrNameLst>
                                      </p:cBhvr>
                                      <p:tavLst>
                                        <p:tav tm="0">
                                          <p:val>
                                            <p:strVal val="#ppt_y"/>
                                          </p:val>
                                        </p:tav>
                                        <p:tav tm="100000">
                                          <p:val>
                                            <p:strVal val="#ppt_y"/>
                                          </p:val>
                                        </p:tav>
                                      </p:tavLst>
                                    </p:anim>
                                    <p:anim calcmode="lin" valueType="num">
                                      <p:cBhvr>
                                        <p:cTn id="126" dur="500" fill="hold"/>
                                        <p:tgtEl>
                                          <p:spTgt spid="61456"/>
                                        </p:tgtEl>
                                        <p:attrNameLst>
                                          <p:attrName>ppt_w</p:attrName>
                                        </p:attrNameLst>
                                      </p:cBhvr>
                                      <p:tavLst>
                                        <p:tav tm="0">
                                          <p:val>
                                            <p:fltVal val="0"/>
                                          </p:val>
                                        </p:tav>
                                        <p:tav tm="100000">
                                          <p:val>
                                            <p:strVal val="#ppt_w"/>
                                          </p:val>
                                        </p:tav>
                                      </p:tavLst>
                                    </p:anim>
                                    <p:anim calcmode="lin" valueType="num">
                                      <p:cBhvr>
                                        <p:cTn id="127" dur="500" fill="hold"/>
                                        <p:tgtEl>
                                          <p:spTgt spid="61456"/>
                                        </p:tgtEl>
                                        <p:attrNameLst>
                                          <p:attrName>ppt_h</p:attrName>
                                        </p:attrNameLst>
                                      </p:cBhvr>
                                      <p:tavLst>
                                        <p:tav tm="0">
                                          <p:val>
                                            <p:strVal val="#ppt_h"/>
                                          </p:val>
                                        </p:tav>
                                        <p:tav tm="100000">
                                          <p:val>
                                            <p:strVal val="#ppt_h"/>
                                          </p:val>
                                        </p:tav>
                                      </p:tavLst>
                                    </p:anim>
                                  </p:childTnLst>
                                </p:cTn>
                              </p:par>
                              <p:par>
                                <p:cTn id="128" presetID="17" presetClass="entr" presetSubtype="8" fill="hold" nodeType="withEffect">
                                  <p:stCondLst>
                                    <p:cond delay="0"/>
                                  </p:stCondLst>
                                  <p:childTnLst>
                                    <p:set>
                                      <p:cBhvr>
                                        <p:cTn id="129" dur="1" fill="hold">
                                          <p:stCondLst>
                                            <p:cond delay="0"/>
                                          </p:stCondLst>
                                        </p:cTn>
                                        <p:tgtEl>
                                          <p:spTgt spid="61460"/>
                                        </p:tgtEl>
                                        <p:attrNameLst>
                                          <p:attrName>style.visibility</p:attrName>
                                        </p:attrNameLst>
                                      </p:cBhvr>
                                      <p:to>
                                        <p:strVal val="visible"/>
                                      </p:to>
                                    </p:set>
                                    <p:anim calcmode="lin" valueType="num">
                                      <p:cBhvr>
                                        <p:cTn id="130" dur="500" fill="hold"/>
                                        <p:tgtEl>
                                          <p:spTgt spid="61460"/>
                                        </p:tgtEl>
                                        <p:attrNameLst>
                                          <p:attrName>ppt_x</p:attrName>
                                        </p:attrNameLst>
                                      </p:cBhvr>
                                      <p:tavLst>
                                        <p:tav tm="0">
                                          <p:val>
                                            <p:strVal val="#ppt_x-#ppt_w/2"/>
                                          </p:val>
                                        </p:tav>
                                        <p:tav tm="100000">
                                          <p:val>
                                            <p:strVal val="#ppt_x"/>
                                          </p:val>
                                        </p:tav>
                                      </p:tavLst>
                                    </p:anim>
                                    <p:anim calcmode="lin" valueType="num">
                                      <p:cBhvr>
                                        <p:cTn id="131" dur="500" fill="hold"/>
                                        <p:tgtEl>
                                          <p:spTgt spid="61460"/>
                                        </p:tgtEl>
                                        <p:attrNameLst>
                                          <p:attrName>ppt_y</p:attrName>
                                        </p:attrNameLst>
                                      </p:cBhvr>
                                      <p:tavLst>
                                        <p:tav tm="0">
                                          <p:val>
                                            <p:strVal val="#ppt_y"/>
                                          </p:val>
                                        </p:tav>
                                        <p:tav tm="100000">
                                          <p:val>
                                            <p:strVal val="#ppt_y"/>
                                          </p:val>
                                        </p:tav>
                                      </p:tavLst>
                                    </p:anim>
                                    <p:anim calcmode="lin" valueType="num">
                                      <p:cBhvr>
                                        <p:cTn id="132" dur="500" fill="hold"/>
                                        <p:tgtEl>
                                          <p:spTgt spid="61460"/>
                                        </p:tgtEl>
                                        <p:attrNameLst>
                                          <p:attrName>ppt_w</p:attrName>
                                        </p:attrNameLst>
                                      </p:cBhvr>
                                      <p:tavLst>
                                        <p:tav tm="0">
                                          <p:val>
                                            <p:fltVal val="0"/>
                                          </p:val>
                                        </p:tav>
                                        <p:tav tm="100000">
                                          <p:val>
                                            <p:strVal val="#ppt_w"/>
                                          </p:val>
                                        </p:tav>
                                      </p:tavLst>
                                    </p:anim>
                                    <p:anim calcmode="lin" valueType="num">
                                      <p:cBhvr>
                                        <p:cTn id="133" dur="500" fill="hold"/>
                                        <p:tgtEl>
                                          <p:spTgt spid="61460"/>
                                        </p:tgtEl>
                                        <p:attrNameLst>
                                          <p:attrName>ppt_h</p:attrName>
                                        </p:attrNameLst>
                                      </p:cBhvr>
                                      <p:tavLst>
                                        <p:tav tm="0">
                                          <p:val>
                                            <p:strVal val="#ppt_h"/>
                                          </p:val>
                                        </p:tav>
                                        <p:tav tm="100000">
                                          <p:val>
                                            <p:strVal val="#ppt_h"/>
                                          </p:val>
                                        </p:tav>
                                      </p:tavLst>
                                    </p:anim>
                                  </p:childTnLst>
                                </p:cTn>
                              </p:par>
                            </p:childTnLst>
                          </p:cTn>
                        </p:par>
                      </p:childTnLst>
                    </p:cTn>
                  </p:par>
                  <p:par>
                    <p:cTn id="134" fill="hold" nodeType="clickPar">
                      <p:stCondLst>
                        <p:cond delay="indefinite"/>
                      </p:stCondLst>
                      <p:childTnLst>
                        <p:par>
                          <p:cTn id="135" fill="hold" nodeType="withGroup">
                            <p:stCondLst>
                              <p:cond delay="0"/>
                            </p:stCondLst>
                            <p:childTnLst>
                              <p:par>
                                <p:cTn id="136" presetID="17" presetClass="entr" presetSubtype="8" fill="hold" grpId="0" nodeType="clickEffect">
                                  <p:stCondLst>
                                    <p:cond delay="0"/>
                                  </p:stCondLst>
                                  <p:childTnLst>
                                    <p:set>
                                      <p:cBhvr>
                                        <p:cTn id="137" dur="1" fill="hold">
                                          <p:stCondLst>
                                            <p:cond delay="0"/>
                                          </p:stCondLst>
                                        </p:cTn>
                                        <p:tgtEl>
                                          <p:spTgt spid="61457"/>
                                        </p:tgtEl>
                                        <p:attrNameLst>
                                          <p:attrName>style.visibility</p:attrName>
                                        </p:attrNameLst>
                                      </p:cBhvr>
                                      <p:to>
                                        <p:strVal val="visible"/>
                                      </p:to>
                                    </p:set>
                                    <p:anim calcmode="lin" valueType="num">
                                      <p:cBhvr>
                                        <p:cTn id="138" dur="500" fill="hold"/>
                                        <p:tgtEl>
                                          <p:spTgt spid="61457"/>
                                        </p:tgtEl>
                                        <p:attrNameLst>
                                          <p:attrName>ppt_x</p:attrName>
                                        </p:attrNameLst>
                                      </p:cBhvr>
                                      <p:tavLst>
                                        <p:tav tm="0">
                                          <p:val>
                                            <p:strVal val="#ppt_x-#ppt_w/2"/>
                                          </p:val>
                                        </p:tav>
                                        <p:tav tm="100000">
                                          <p:val>
                                            <p:strVal val="#ppt_x"/>
                                          </p:val>
                                        </p:tav>
                                      </p:tavLst>
                                    </p:anim>
                                    <p:anim calcmode="lin" valueType="num">
                                      <p:cBhvr>
                                        <p:cTn id="139" dur="500" fill="hold"/>
                                        <p:tgtEl>
                                          <p:spTgt spid="61457"/>
                                        </p:tgtEl>
                                        <p:attrNameLst>
                                          <p:attrName>ppt_y</p:attrName>
                                        </p:attrNameLst>
                                      </p:cBhvr>
                                      <p:tavLst>
                                        <p:tav tm="0">
                                          <p:val>
                                            <p:strVal val="#ppt_y"/>
                                          </p:val>
                                        </p:tav>
                                        <p:tav tm="100000">
                                          <p:val>
                                            <p:strVal val="#ppt_y"/>
                                          </p:val>
                                        </p:tav>
                                      </p:tavLst>
                                    </p:anim>
                                    <p:anim calcmode="lin" valueType="num">
                                      <p:cBhvr>
                                        <p:cTn id="140" dur="500" fill="hold"/>
                                        <p:tgtEl>
                                          <p:spTgt spid="61457"/>
                                        </p:tgtEl>
                                        <p:attrNameLst>
                                          <p:attrName>ppt_w</p:attrName>
                                        </p:attrNameLst>
                                      </p:cBhvr>
                                      <p:tavLst>
                                        <p:tav tm="0">
                                          <p:val>
                                            <p:fltVal val="0"/>
                                          </p:val>
                                        </p:tav>
                                        <p:tav tm="100000">
                                          <p:val>
                                            <p:strVal val="#ppt_w"/>
                                          </p:val>
                                        </p:tav>
                                      </p:tavLst>
                                    </p:anim>
                                    <p:anim calcmode="lin" valueType="num">
                                      <p:cBhvr>
                                        <p:cTn id="141" dur="500" fill="hold"/>
                                        <p:tgtEl>
                                          <p:spTgt spid="61457"/>
                                        </p:tgtEl>
                                        <p:attrNameLst>
                                          <p:attrName>ppt_h</p:attrName>
                                        </p:attrNameLst>
                                      </p:cBhvr>
                                      <p:tavLst>
                                        <p:tav tm="0">
                                          <p:val>
                                            <p:strVal val="#ppt_h"/>
                                          </p:val>
                                        </p:tav>
                                        <p:tav tm="100000">
                                          <p:val>
                                            <p:strVal val="#ppt_h"/>
                                          </p:val>
                                        </p:tav>
                                      </p:tavLst>
                                    </p:anim>
                                  </p:childTnLst>
                                </p:cTn>
                              </p:par>
                              <p:par>
                                <p:cTn id="142" presetID="17" presetClass="entr" presetSubtype="8" fill="hold" nodeType="withEffect">
                                  <p:stCondLst>
                                    <p:cond delay="0"/>
                                  </p:stCondLst>
                                  <p:childTnLst>
                                    <p:set>
                                      <p:cBhvr>
                                        <p:cTn id="143" dur="1" fill="hold">
                                          <p:stCondLst>
                                            <p:cond delay="0"/>
                                          </p:stCondLst>
                                        </p:cTn>
                                        <p:tgtEl>
                                          <p:spTgt spid="61461"/>
                                        </p:tgtEl>
                                        <p:attrNameLst>
                                          <p:attrName>style.visibility</p:attrName>
                                        </p:attrNameLst>
                                      </p:cBhvr>
                                      <p:to>
                                        <p:strVal val="visible"/>
                                      </p:to>
                                    </p:set>
                                    <p:anim calcmode="lin" valueType="num">
                                      <p:cBhvr>
                                        <p:cTn id="144" dur="500" fill="hold"/>
                                        <p:tgtEl>
                                          <p:spTgt spid="61461"/>
                                        </p:tgtEl>
                                        <p:attrNameLst>
                                          <p:attrName>ppt_x</p:attrName>
                                        </p:attrNameLst>
                                      </p:cBhvr>
                                      <p:tavLst>
                                        <p:tav tm="0">
                                          <p:val>
                                            <p:strVal val="#ppt_x-#ppt_w/2"/>
                                          </p:val>
                                        </p:tav>
                                        <p:tav tm="100000">
                                          <p:val>
                                            <p:strVal val="#ppt_x"/>
                                          </p:val>
                                        </p:tav>
                                      </p:tavLst>
                                    </p:anim>
                                    <p:anim calcmode="lin" valueType="num">
                                      <p:cBhvr>
                                        <p:cTn id="145" dur="500" fill="hold"/>
                                        <p:tgtEl>
                                          <p:spTgt spid="61461"/>
                                        </p:tgtEl>
                                        <p:attrNameLst>
                                          <p:attrName>ppt_y</p:attrName>
                                        </p:attrNameLst>
                                      </p:cBhvr>
                                      <p:tavLst>
                                        <p:tav tm="0">
                                          <p:val>
                                            <p:strVal val="#ppt_y"/>
                                          </p:val>
                                        </p:tav>
                                        <p:tav tm="100000">
                                          <p:val>
                                            <p:strVal val="#ppt_y"/>
                                          </p:val>
                                        </p:tav>
                                      </p:tavLst>
                                    </p:anim>
                                    <p:anim calcmode="lin" valueType="num">
                                      <p:cBhvr>
                                        <p:cTn id="146" dur="500" fill="hold"/>
                                        <p:tgtEl>
                                          <p:spTgt spid="61461"/>
                                        </p:tgtEl>
                                        <p:attrNameLst>
                                          <p:attrName>ppt_w</p:attrName>
                                        </p:attrNameLst>
                                      </p:cBhvr>
                                      <p:tavLst>
                                        <p:tav tm="0">
                                          <p:val>
                                            <p:fltVal val="0"/>
                                          </p:val>
                                        </p:tav>
                                        <p:tav tm="100000">
                                          <p:val>
                                            <p:strVal val="#ppt_w"/>
                                          </p:val>
                                        </p:tav>
                                      </p:tavLst>
                                    </p:anim>
                                    <p:anim calcmode="lin" valueType="num">
                                      <p:cBhvr>
                                        <p:cTn id="147" dur="500" fill="hold"/>
                                        <p:tgtEl>
                                          <p:spTgt spid="61461"/>
                                        </p:tgtEl>
                                        <p:attrNameLst>
                                          <p:attrName>ppt_h</p:attrName>
                                        </p:attrNameLst>
                                      </p:cBhvr>
                                      <p:tavLst>
                                        <p:tav tm="0">
                                          <p:val>
                                            <p:strVal val="#ppt_h"/>
                                          </p:val>
                                        </p:tav>
                                        <p:tav tm="100000">
                                          <p:val>
                                            <p:strVal val="#ppt_h"/>
                                          </p:val>
                                        </p:tav>
                                      </p:tavLst>
                                    </p:anim>
                                  </p:childTnLst>
                                </p:cTn>
                              </p:par>
                            </p:childTnLst>
                          </p:cTn>
                        </p:par>
                      </p:childTnLst>
                    </p:cTn>
                  </p:par>
                  <p:par>
                    <p:cTn id="148" fill="hold" nodeType="clickPar">
                      <p:stCondLst>
                        <p:cond delay="indefinite"/>
                      </p:stCondLst>
                      <p:childTnLst>
                        <p:par>
                          <p:cTn id="149" fill="hold" nodeType="withGroup">
                            <p:stCondLst>
                              <p:cond delay="0"/>
                            </p:stCondLst>
                            <p:childTnLst>
                              <p:par>
                                <p:cTn id="150" presetID="9" presetClass="exit" presetSubtype="0" fill="hold" nodeType="clickEffect">
                                  <p:stCondLst>
                                    <p:cond delay="0"/>
                                  </p:stCondLst>
                                  <p:childTnLst>
                                    <p:animEffect transition="out" filter="dissolve">
                                      <p:cBhvr>
                                        <p:cTn id="151" dur="500"/>
                                        <p:tgtEl>
                                          <p:spTgt spid="61461"/>
                                        </p:tgtEl>
                                      </p:cBhvr>
                                    </p:animEffect>
                                    <p:set>
                                      <p:cBhvr>
                                        <p:cTn id="152" dur="1" fill="hold">
                                          <p:stCondLst>
                                            <p:cond delay="499"/>
                                          </p:stCondLst>
                                        </p:cTn>
                                        <p:tgtEl>
                                          <p:spTgt spid="61461"/>
                                        </p:tgtEl>
                                        <p:attrNameLst>
                                          <p:attrName>style.visibility</p:attrName>
                                        </p:attrNameLst>
                                      </p:cBhvr>
                                      <p:to>
                                        <p:strVal val="hidden"/>
                                      </p:to>
                                    </p:set>
                                  </p:childTnLst>
                                </p:cTn>
                              </p:par>
                              <p:par>
                                <p:cTn id="153" presetID="9" presetClass="exit" presetSubtype="0" fill="hold" nodeType="withEffect">
                                  <p:stCondLst>
                                    <p:cond delay="0"/>
                                  </p:stCondLst>
                                  <p:childTnLst>
                                    <p:animEffect transition="out" filter="dissolve">
                                      <p:cBhvr>
                                        <p:cTn id="154" dur="500"/>
                                        <p:tgtEl>
                                          <p:spTgt spid="61460"/>
                                        </p:tgtEl>
                                      </p:cBhvr>
                                    </p:animEffect>
                                    <p:set>
                                      <p:cBhvr>
                                        <p:cTn id="155" dur="1" fill="hold">
                                          <p:stCondLst>
                                            <p:cond delay="499"/>
                                          </p:stCondLst>
                                        </p:cTn>
                                        <p:tgtEl>
                                          <p:spTgt spid="61460"/>
                                        </p:tgtEl>
                                        <p:attrNameLst>
                                          <p:attrName>style.visibility</p:attrName>
                                        </p:attrNameLst>
                                      </p:cBhvr>
                                      <p:to>
                                        <p:strVal val="hidden"/>
                                      </p:to>
                                    </p:set>
                                  </p:childTnLst>
                                </p:cTn>
                              </p:par>
                              <p:par>
                                <p:cTn id="156" presetID="9" presetClass="exit" presetSubtype="0" fill="hold" nodeType="withEffect">
                                  <p:stCondLst>
                                    <p:cond delay="0"/>
                                  </p:stCondLst>
                                  <p:childTnLst>
                                    <p:animEffect transition="out" filter="dissolve">
                                      <p:cBhvr>
                                        <p:cTn id="157" dur="500"/>
                                        <p:tgtEl>
                                          <p:spTgt spid="61459"/>
                                        </p:tgtEl>
                                      </p:cBhvr>
                                    </p:animEffect>
                                    <p:set>
                                      <p:cBhvr>
                                        <p:cTn id="158" dur="1" fill="hold">
                                          <p:stCondLst>
                                            <p:cond delay="499"/>
                                          </p:stCondLst>
                                        </p:cTn>
                                        <p:tgtEl>
                                          <p:spTgt spid="61459"/>
                                        </p:tgtEl>
                                        <p:attrNameLst>
                                          <p:attrName>style.visibility</p:attrName>
                                        </p:attrNameLst>
                                      </p:cBhvr>
                                      <p:to>
                                        <p:strVal val="hidden"/>
                                      </p:to>
                                    </p:set>
                                  </p:childTnLst>
                                </p:cTn>
                              </p:par>
                              <p:par>
                                <p:cTn id="159" presetID="9" presetClass="exit" presetSubtype="0" fill="hold" nodeType="withEffect">
                                  <p:stCondLst>
                                    <p:cond delay="0"/>
                                  </p:stCondLst>
                                  <p:childTnLst>
                                    <p:animEffect transition="out" filter="dissolve">
                                      <p:cBhvr>
                                        <p:cTn id="160" dur="500"/>
                                        <p:tgtEl>
                                          <p:spTgt spid="61458"/>
                                        </p:tgtEl>
                                      </p:cBhvr>
                                    </p:animEffect>
                                    <p:set>
                                      <p:cBhvr>
                                        <p:cTn id="161" dur="1" fill="hold">
                                          <p:stCondLst>
                                            <p:cond delay="499"/>
                                          </p:stCondLst>
                                        </p:cTn>
                                        <p:tgtEl>
                                          <p:spTgt spid="61458"/>
                                        </p:tgtEl>
                                        <p:attrNameLst>
                                          <p:attrName>style.visibility</p:attrName>
                                        </p:attrNameLst>
                                      </p:cBhvr>
                                      <p:to>
                                        <p:strVal val="hidden"/>
                                      </p:to>
                                    </p:set>
                                  </p:childTnLst>
                                </p:cTn>
                              </p:par>
                              <p:par>
                                <p:cTn id="162" presetID="9" presetClass="exit" presetSubtype="0" fill="hold" grpId="1" nodeType="withEffect">
                                  <p:stCondLst>
                                    <p:cond delay="0"/>
                                  </p:stCondLst>
                                  <p:childTnLst>
                                    <p:animEffect transition="out" filter="dissolve">
                                      <p:cBhvr>
                                        <p:cTn id="163" dur="500"/>
                                        <p:tgtEl>
                                          <p:spTgt spid="61457"/>
                                        </p:tgtEl>
                                      </p:cBhvr>
                                    </p:animEffect>
                                    <p:set>
                                      <p:cBhvr>
                                        <p:cTn id="164" dur="1" fill="hold">
                                          <p:stCondLst>
                                            <p:cond delay="499"/>
                                          </p:stCondLst>
                                        </p:cTn>
                                        <p:tgtEl>
                                          <p:spTgt spid="61457"/>
                                        </p:tgtEl>
                                        <p:attrNameLst>
                                          <p:attrName>style.visibility</p:attrName>
                                        </p:attrNameLst>
                                      </p:cBhvr>
                                      <p:to>
                                        <p:strVal val="hidden"/>
                                      </p:to>
                                    </p:set>
                                  </p:childTnLst>
                                </p:cTn>
                              </p:par>
                              <p:par>
                                <p:cTn id="165" presetID="9" presetClass="exit" presetSubtype="0" fill="hold" grpId="1" nodeType="withEffect">
                                  <p:stCondLst>
                                    <p:cond delay="0"/>
                                  </p:stCondLst>
                                  <p:childTnLst>
                                    <p:animEffect transition="out" filter="dissolve">
                                      <p:cBhvr>
                                        <p:cTn id="166" dur="500"/>
                                        <p:tgtEl>
                                          <p:spTgt spid="61454"/>
                                        </p:tgtEl>
                                      </p:cBhvr>
                                    </p:animEffect>
                                    <p:set>
                                      <p:cBhvr>
                                        <p:cTn id="167" dur="1" fill="hold">
                                          <p:stCondLst>
                                            <p:cond delay="499"/>
                                          </p:stCondLst>
                                        </p:cTn>
                                        <p:tgtEl>
                                          <p:spTgt spid="61454"/>
                                        </p:tgtEl>
                                        <p:attrNameLst>
                                          <p:attrName>style.visibility</p:attrName>
                                        </p:attrNameLst>
                                      </p:cBhvr>
                                      <p:to>
                                        <p:strVal val="hidden"/>
                                      </p:to>
                                    </p:set>
                                  </p:childTnLst>
                                </p:cTn>
                              </p:par>
                              <p:par>
                                <p:cTn id="168" presetID="9" presetClass="exit" presetSubtype="0" fill="hold" grpId="1" nodeType="withEffect">
                                  <p:stCondLst>
                                    <p:cond delay="0"/>
                                  </p:stCondLst>
                                  <p:childTnLst>
                                    <p:animEffect transition="out" filter="dissolve">
                                      <p:cBhvr>
                                        <p:cTn id="169" dur="500"/>
                                        <p:tgtEl>
                                          <p:spTgt spid="61455"/>
                                        </p:tgtEl>
                                      </p:cBhvr>
                                    </p:animEffect>
                                    <p:set>
                                      <p:cBhvr>
                                        <p:cTn id="170" dur="1" fill="hold">
                                          <p:stCondLst>
                                            <p:cond delay="499"/>
                                          </p:stCondLst>
                                        </p:cTn>
                                        <p:tgtEl>
                                          <p:spTgt spid="61455"/>
                                        </p:tgtEl>
                                        <p:attrNameLst>
                                          <p:attrName>style.visibility</p:attrName>
                                        </p:attrNameLst>
                                      </p:cBhvr>
                                      <p:to>
                                        <p:strVal val="hidden"/>
                                      </p:to>
                                    </p:set>
                                  </p:childTnLst>
                                </p:cTn>
                              </p:par>
                              <p:par>
                                <p:cTn id="171" presetID="9" presetClass="exit" presetSubtype="0" fill="hold" grpId="1" nodeType="withEffect">
                                  <p:stCondLst>
                                    <p:cond delay="0"/>
                                  </p:stCondLst>
                                  <p:childTnLst>
                                    <p:animEffect transition="out" filter="dissolve">
                                      <p:cBhvr>
                                        <p:cTn id="172" dur="500"/>
                                        <p:tgtEl>
                                          <p:spTgt spid="61456"/>
                                        </p:tgtEl>
                                      </p:cBhvr>
                                    </p:animEffect>
                                    <p:set>
                                      <p:cBhvr>
                                        <p:cTn id="173" dur="1" fill="hold">
                                          <p:stCondLst>
                                            <p:cond delay="499"/>
                                          </p:stCondLst>
                                        </p:cTn>
                                        <p:tgtEl>
                                          <p:spTgt spid="6145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3" grpId="0" build="p"/>
      <p:bldP spid="61444" grpId="0" build="p"/>
      <p:bldP spid="61445" grpId="0"/>
      <p:bldP spid="61446" grpId="0"/>
      <p:bldP spid="61447" grpId="0"/>
      <p:bldP spid="61448" grpId="0" animBg="1"/>
      <p:bldP spid="61448" grpId="1" animBg="1"/>
      <p:bldP spid="61450" grpId="0" animBg="1"/>
      <p:bldP spid="61450" grpId="1" animBg="1"/>
      <p:bldP spid="61451" grpId="0" animBg="1"/>
      <p:bldP spid="61451" grpId="1" animBg="1"/>
      <p:bldP spid="61454" grpId="0" animBg="1"/>
      <p:bldP spid="61454" grpId="1" animBg="1"/>
      <p:bldP spid="61455" grpId="0" animBg="1"/>
      <p:bldP spid="61455" grpId="1" animBg="1"/>
      <p:bldP spid="61456" grpId="0" animBg="1"/>
      <p:bldP spid="61456" grpId="1" animBg="1"/>
      <p:bldP spid="61457" grpId="0" animBg="1"/>
      <p:bldP spid="61457"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a:extLst>
              <a:ext uri="{FF2B5EF4-FFF2-40B4-BE49-F238E27FC236}">
                <a16:creationId xmlns:a16="http://schemas.microsoft.com/office/drawing/2014/main" id="{5C39B63E-812C-4537-914E-CAB32A37CB63}"/>
              </a:ext>
            </a:extLst>
          </p:cNvPr>
          <p:cNvSpPr>
            <a:spLocks noGrp="1"/>
          </p:cNvSpPr>
          <p:nvPr>
            <p:ph idx="1"/>
          </p:nvPr>
        </p:nvSpPr>
        <p:spPr>
          <a:xfrm>
            <a:off x="498475" y="1204913"/>
            <a:ext cx="8229600" cy="5181600"/>
          </a:xfrm>
        </p:spPr>
        <p:txBody>
          <a:bodyPr/>
          <a:lstStyle/>
          <a:p>
            <a:pPr eaLnBrk="1" hangingPunct="1">
              <a:lnSpc>
                <a:spcPct val="90000"/>
              </a:lnSpc>
              <a:buFontTx/>
              <a:buChar char="-"/>
            </a:pPr>
            <a:r>
              <a:rPr lang="mk-MK" altLang="LID4096" sz="2800" b="1">
                <a:latin typeface="MAC C Times" pitchFamily="18" charset="0"/>
              </a:rPr>
              <a:t>Доколку енергијата на Х-фотонот е многу поголема од енергијата на врзување на електронот, може да дојде до Комптонов ефект (Комптоново расејување) </a:t>
            </a:r>
          </a:p>
          <a:p>
            <a:pPr eaLnBrk="1" hangingPunct="1">
              <a:lnSpc>
                <a:spcPct val="90000"/>
              </a:lnSpc>
              <a:buFontTx/>
              <a:buChar char="-"/>
            </a:pPr>
            <a:r>
              <a:rPr lang="mk-MK" altLang="LID4096" sz="2800" b="1">
                <a:latin typeface="MAC C Times" pitchFamily="18" charset="0"/>
              </a:rPr>
              <a:t>Упадниот фотон му предава само еден дел од својата енергија на електронот (Комптонов електрон), кој потоа го напушта атомот под извесен агол во однос направецот на упадниот фотон (агол на расејување). </a:t>
            </a:r>
          </a:p>
          <a:p>
            <a:pPr eaLnBrk="1" hangingPunct="1">
              <a:lnSpc>
                <a:spcPct val="90000"/>
              </a:lnSpc>
              <a:buFontTx/>
              <a:buChar char="-"/>
            </a:pPr>
            <a:endParaRPr lang="mk-MK" altLang="LID4096" sz="2800" b="1">
              <a:latin typeface="MAC C Times" pitchFamily="18" charset="0"/>
            </a:endParaRPr>
          </a:p>
          <a:p>
            <a:pPr eaLnBrk="1" hangingPunct="1">
              <a:lnSpc>
                <a:spcPct val="90000"/>
              </a:lnSpc>
              <a:buFontTx/>
              <a:buChar char="-"/>
            </a:pPr>
            <a:r>
              <a:rPr lang="mk-MK" altLang="LID4096" sz="2400" b="1">
                <a:solidFill>
                  <a:srgbClr val="C00000"/>
                </a:solidFill>
                <a:latin typeface="MAC C Times" pitchFamily="18" charset="0"/>
              </a:rPr>
              <a:t>Комптоновиот електрон може попатно да врши јонизација низ медиумот низ кој поминува. </a:t>
            </a:r>
            <a:endParaRPr lang="mk-MK" altLang="LID4096" sz="2800" b="1">
              <a:solidFill>
                <a:srgbClr val="C00000"/>
              </a:solidFill>
              <a:latin typeface="MAC C Times" pitchFamily="18" charset="0"/>
            </a:endParaRPr>
          </a:p>
        </p:txBody>
      </p:sp>
      <p:sp>
        <p:nvSpPr>
          <p:cNvPr id="39939" name="Slide Number Placeholder 5">
            <a:extLst>
              <a:ext uri="{FF2B5EF4-FFF2-40B4-BE49-F238E27FC236}">
                <a16:creationId xmlns:a16="http://schemas.microsoft.com/office/drawing/2014/main" id="{0DA86622-F372-4903-A2C2-368F549480AE}"/>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8494F31D-3C04-405B-B73A-2E208060E977}" type="slidenum">
              <a:rPr lang="en-US" altLang="LID4096" smtClean="0"/>
              <a:pPr/>
              <a:t>26</a:t>
            </a:fld>
            <a:endParaRPr lang="en-US" altLang="LID4096"/>
          </a:p>
        </p:txBody>
      </p:sp>
      <p:sp>
        <p:nvSpPr>
          <p:cNvPr id="48130" name="Rectangle 2">
            <a:extLst>
              <a:ext uri="{FF2B5EF4-FFF2-40B4-BE49-F238E27FC236}">
                <a16:creationId xmlns:a16="http://schemas.microsoft.com/office/drawing/2014/main" id="{B22554B5-6D69-418E-B468-F05679B24DF2}"/>
              </a:ext>
            </a:extLst>
          </p:cNvPr>
          <p:cNvSpPr>
            <a:spLocks noGrp="1" noChangeArrowheads="1"/>
          </p:cNvSpPr>
          <p:nvPr>
            <p:ph type="title"/>
          </p:nvPr>
        </p:nvSpPr>
        <p:spPr/>
        <p:txBody>
          <a:bodyPr/>
          <a:lstStyle/>
          <a:p>
            <a:pPr eaLnBrk="1" fontAlgn="auto" hangingPunct="1">
              <a:spcAft>
                <a:spcPts val="0"/>
              </a:spcAft>
              <a:defRPr/>
            </a:pPr>
            <a:r>
              <a:rPr lang="mk-MK" sz="4000" dirty="0">
                <a:solidFill>
                  <a:srgbClr val="0070C0"/>
                </a:solidFill>
                <a:latin typeface="MAC C Times" pitchFamily="18" charset="0"/>
              </a:rPr>
              <a:t>Комптоново расејување</a:t>
            </a:r>
            <a:endParaRPr lang="en-US" sz="4000" dirty="0">
              <a:solidFill>
                <a:srgbClr val="0070C0"/>
              </a:solidFill>
              <a:latin typeface="MAC C Times"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8131">
                                            <p:txEl>
                                              <p:pRg st="0" end="0"/>
                                            </p:txEl>
                                          </p:spTgt>
                                        </p:tgtEl>
                                        <p:attrNameLst>
                                          <p:attrName>style.visibility</p:attrName>
                                        </p:attrNameLst>
                                      </p:cBhvr>
                                      <p:to>
                                        <p:strVal val="visible"/>
                                      </p:to>
                                    </p:set>
                                    <p:anim calcmode="lin" valueType="num">
                                      <p:cBhvr additive="base">
                                        <p:cTn id="7" dur="500" fill="hold"/>
                                        <p:tgtEl>
                                          <p:spTgt spid="4813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13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8131">
                                            <p:txEl>
                                              <p:pRg st="1" end="1"/>
                                            </p:txEl>
                                          </p:spTgt>
                                        </p:tgtEl>
                                        <p:attrNameLst>
                                          <p:attrName>style.visibility</p:attrName>
                                        </p:attrNameLst>
                                      </p:cBhvr>
                                      <p:to>
                                        <p:strVal val="visible"/>
                                      </p:to>
                                    </p:set>
                                    <p:anim calcmode="lin" valueType="num">
                                      <p:cBhvr additive="base">
                                        <p:cTn id="13" dur="500" fill="hold"/>
                                        <p:tgtEl>
                                          <p:spTgt spid="4813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13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8131">
                                            <p:txEl>
                                              <p:pRg st="3" end="3"/>
                                            </p:txEl>
                                          </p:spTgt>
                                        </p:tgtEl>
                                        <p:attrNameLst>
                                          <p:attrName>style.visibility</p:attrName>
                                        </p:attrNameLst>
                                      </p:cBhvr>
                                      <p:to>
                                        <p:strVal val="visible"/>
                                      </p:to>
                                    </p:set>
                                    <p:anim calcmode="lin" valueType="num">
                                      <p:cBhvr additive="base">
                                        <p:cTn id="19" dur="500" fill="hold"/>
                                        <p:tgtEl>
                                          <p:spTgt spid="48131">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813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4">
            <a:extLst>
              <a:ext uri="{FF2B5EF4-FFF2-40B4-BE49-F238E27FC236}">
                <a16:creationId xmlns:a16="http://schemas.microsoft.com/office/drawing/2014/main" id="{BA40429E-CD29-4836-9A19-66FA9490419B}"/>
              </a:ext>
            </a:extLst>
          </p:cNvPr>
          <p:cNvSpPr>
            <a:spLocks noGrp="1" noChangeArrowheads="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r>
              <a:rPr lang="en-US" altLang="LID4096"/>
              <a:t>M. Ristova, </a:t>
            </a:r>
            <a:r>
              <a:rPr lang="mk-MK" altLang="LID4096"/>
              <a:t>март 2011</a:t>
            </a:r>
            <a:endParaRPr lang="en-US" altLang="LID4096"/>
          </a:p>
        </p:txBody>
      </p:sp>
      <p:sp>
        <p:nvSpPr>
          <p:cNvPr id="40963" name="Slide Number Placeholder 5">
            <a:extLst>
              <a:ext uri="{FF2B5EF4-FFF2-40B4-BE49-F238E27FC236}">
                <a16:creationId xmlns:a16="http://schemas.microsoft.com/office/drawing/2014/main" id="{D341B236-7CBC-46D6-A53C-CE9E0EC4BED7}"/>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CB828464-1980-4331-BCB6-CFCB392E6692}" type="slidenum">
              <a:rPr lang="en-US" altLang="LID4096" smtClean="0"/>
              <a:pPr/>
              <a:t>27</a:t>
            </a:fld>
            <a:endParaRPr lang="en-US" altLang="LID4096"/>
          </a:p>
        </p:txBody>
      </p:sp>
      <p:sp>
        <p:nvSpPr>
          <p:cNvPr id="39938" name="Rectangle 2">
            <a:extLst>
              <a:ext uri="{FF2B5EF4-FFF2-40B4-BE49-F238E27FC236}">
                <a16:creationId xmlns:a16="http://schemas.microsoft.com/office/drawing/2014/main" id="{1257761D-646C-4215-863D-24FDD4394293}"/>
              </a:ext>
            </a:extLst>
          </p:cNvPr>
          <p:cNvSpPr>
            <a:spLocks noGrp="1" noChangeArrowheads="1"/>
          </p:cNvSpPr>
          <p:nvPr>
            <p:ph type="title"/>
          </p:nvPr>
        </p:nvSpPr>
        <p:spPr>
          <a:xfrm>
            <a:off x="0" y="0"/>
            <a:ext cx="9144000" cy="1473200"/>
          </a:xfrm>
        </p:spPr>
        <p:txBody>
          <a:bodyPr/>
          <a:lstStyle/>
          <a:p>
            <a:pPr eaLnBrk="1" fontAlgn="auto" hangingPunct="1">
              <a:spcAft>
                <a:spcPts val="0"/>
              </a:spcAft>
              <a:defRPr/>
            </a:pPr>
            <a:r>
              <a:rPr lang="mk-MK" dirty="0">
                <a:solidFill>
                  <a:srgbClr val="0070C0"/>
                </a:solidFill>
                <a:latin typeface="MAC C Times" pitchFamily="18" charset="0"/>
              </a:rPr>
              <a:t>     Комптонов ефект</a:t>
            </a:r>
            <a:endParaRPr lang="en-US" dirty="0">
              <a:solidFill>
                <a:srgbClr val="0070C0"/>
              </a:solidFill>
              <a:latin typeface="MAC C Times" pitchFamily="18" charset="0"/>
            </a:endParaRPr>
          </a:p>
        </p:txBody>
      </p:sp>
      <p:sp>
        <p:nvSpPr>
          <p:cNvPr id="39940" name="AutoShape 4">
            <a:extLst>
              <a:ext uri="{FF2B5EF4-FFF2-40B4-BE49-F238E27FC236}">
                <a16:creationId xmlns:a16="http://schemas.microsoft.com/office/drawing/2014/main" id="{87E388DC-AB7E-478B-9DF4-03D20B6CDCBA}"/>
              </a:ext>
            </a:extLst>
          </p:cNvPr>
          <p:cNvSpPr>
            <a:spLocks noChangeArrowheads="1"/>
          </p:cNvSpPr>
          <p:nvPr/>
        </p:nvSpPr>
        <p:spPr bwMode="auto">
          <a:xfrm>
            <a:off x="5930900" y="2681288"/>
            <a:ext cx="795338" cy="854075"/>
          </a:xfrm>
          <a:prstGeom prst="irregularSeal1">
            <a:avLst/>
          </a:prstGeom>
          <a:solidFill>
            <a:srgbClr val="FF6600"/>
          </a:solidFill>
          <a:ln w="9525">
            <a:solidFill>
              <a:schemeClr val="tx1"/>
            </a:solidFill>
            <a:miter lim="800000"/>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endParaRPr lang="en-GB" altLang="LID4096">
              <a:solidFill>
                <a:srgbClr val="FF6600"/>
              </a:solidFill>
              <a:latin typeface="Arial" panose="020B0604020202020204" pitchFamily="34" charset="0"/>
            </a:endParaRPr>
          </a:p>
        </p:txBody>
      </p:sp>
      <p:sp>
        <p:nvSpPr>
          <p:cNvPr id="40966" name="Oval 5">
            <a:extLst>
              <a:ext uri="{FF2B5EF4-FFF2-40B4-BE49-F238E27FC236}">
                <a16:creationId xmlns:a16="http://schemas.microsoft.com/office/drawing/2014/main" id="{35B1F3E3-8DE0-43B7-9FCE-0312ADFC0E2D}"/>
              </a:ext>
            </a:extLst>
          </p:cNvPr>
          <p:cNvSpPr>
            <a:spLocks noChangeArrowheads="1"/>
          </p:cNvSpPr>
          <p:nvPr/>
        </p:nvSpPr>
        <p:spPr bwMode="auto">
          <a:xfrm>
            <a:off x="6462713" y="3694113"/>
            <a:ext cx="854075" cy="814387"/>
          </a:xfrm>
          <a:prstGeom prst="ellipse">
            <a:avLst/>
          </a:prstGeom>
          <a:gradFill rotWithShape="1">
            <a:gsLst>
              <a:gs pos="0">
                <a:srgbClr val="00FFFF"/>
              </a:gs>
              <a:gs pos="100000">
                <a:schemeClr val="accent1"/>
              </a:gs>
            </a:gsLst>
            <a:path path="shape">
              <a:fillToRect l="50000" t="50000" r="50000" b="50000"/>
            </a:path>
          </a:gradFill>
          <a:ln w="9525">
            <a:solidFill>
              <a:schemeClr val="folHlink"/>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9942" name="Line 6">
            <a:extLst>
              <a:ext uri="{FF2B5EF4-FFF2-40B4-BE49-F238E27FC236}">
                <a16:creationId xmlns:a16="http://schemas.microsoft.com/office/drawing/2014/main" id="{8D20EC9C-E98A-4731-A46D-EFBD6BA5D506}"/>
              </a:ext>
            </a:extLst>
          </p:cNvPr>
          <p:cNvSpPr>
            <a:spLocks noChangeShapeType="1"/>
          </p:cNvSpPr>
          <p:nvPr/>
        </p:nvSpPr>
        <p:spPr bwMode="auto">
          <a:xfrm>
            <a:off x="4367213" y="3114675"/>
            <a:ext cx="1789112" cy="0"/>
          </a:xfrm>
          <a:prstGeom prst="line">
            <a:avLst/>
          </a:prstGeom>
          <a:noFill/>
          <a:ln w="76200">
            <a:solidFill>
              <a:srgbClr val="9966FF"/>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40968" name="Text Box 8">
            <a:extLst>
              <a:ext uri="{FF2B5EF4-FFF2-40B4-BE49-F238E27FC236}">
                <a16:creationId xmlns:a16="http://schemas.microsoft.com/office/drawing/2014/main" id="{0651829C-3F0B-41EF-B126-DFED33F15186}"/>
              </a:ext>
            </a:extLst>
          </p:cNvPr>
          <p:cNvSpPr txBox="1">
            <a:spLocks noChangeArrowheads="1"/>
          </p:cNvSpPr>
          <p:nvPr/>
        </p:nvSpPr>
        <p:spPr bwMode="auto">
          <a:xfrm>
            <a:off x="6134100" y="3927475"/>
            <a:ext cx="16097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en-US" altLang="LID4096" b="1">
                <a:solidFill>
                  <a:srgbClr val="000000"/>
                </a:solidFill>
                <a:latin typeface="MAC C Times" pitchFamily="18" charset="0"/>
              </a:rPr>
              <a:t>ja</a:t>
            </a:r>
            <a:r>
              <a:rPr lang="mk-MK" altLang="LID4096" b="1">
                <a:solidFill>
                  <a:srgbClr val="000000"/>
                </a:solidFill>
                <a:latin typeface="MAC C Times" pitchFamily="18" charset="0"/>
              </a:rPr>
              <a:t>др</a:t>
            </a:r>
            <a:r>
              <a:rPr lang="en-US" altLang="LID4096" b="1">
                <a:solidFill>
                  <a:srgbClr val="000000"/>
                </a:solidFill>
                <a:latin typeface="MAC C Times" pitchFamily="18" charset="0"/>
              </a:rPr>
              <a:t>o</a:t>
            </a:r>
          </a:p>
        </p:txBody>
      </p:sp>
      <p:sp>
        <p:nvSpPr>
          <p:cNvPr id="39945" name="Text Box 9">
            <a:extLst>
              <a:ext uri="{FF2B5EF4-FFF2-40B4-BE49-F238E27FC236}">
                <a16:creationId xmlns:a16="http://schemas.microsoft.com/office/drawing/2014/main" id="{7C87A894-2971-4C2F-8785-7A7D4DDEB4FE}"/>
              </a:ext>
            </a:extLst>
          </p:cNvPr>
          <p:cNvSpPr txBox="1">
            <a:spLocks noChangeArrowheads="1"/>
          </p:cNvSpPr>
          <p:nvPr/>
        </p:nvSpPr>
        <p:spPr bwMode="auto">
          <a:xfrm>
            <a:off x="4260850" y="2744788"/>
            <a:ext cx="16097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mk-MK" altLang="LID4096" b="1">
                <a:latin typeface="MAC C Times" pitchFamily="18" charset="0"/>
              </a:rPr>
              <a:t>Х-фотон</a:t>
            </a:r>
            <a:endParaRPr lang="en-US" altLang="LID4096" b="1">
              <a:latin typeface="MAC C Times" pitchFamily="18" charset="0"/>
            </a:endParaRPr>
          </a:p>
        </p:txBody>
      </p:sp>
      <p:grpSp>
        <p:nvGrpSpPr>
          <p:cNvPr id="2" name="Group 10">
            <a:extLst>
              <a:ext uri="{FF2B5EF4-FFF2-40B4-BE49-F238E27FC236}">
                <a16:creationId xmlns:a16="http://schemas.microsoft.com/office/drawing/2014/main" id="{A827C520-1467-4851-AAB4-04A85F045DD3}"/>
              </a:ext>
            </a:extLst>
          </p:cNvPr>
          <p:cNvGrpSpPr>
            <a:grpSpLocks/>
          </p:cNvGrpSpPr>
          <p:nvPr/>
        </p:nvGrpSpPr>
        <p:grpSpPr bwMode="auto">
          <a:xfrm>
            <a:off x="5915025" y="2874963"/>
            <a:ext cx="1868488" cy="2465387"/>
            <a:chOff x="3934" y="1512"/>
            <a:chExt cx="1177" cy="1553"/>
          </a:xfrm>
        </p:grpSpPr>
        <p:sp>
          <p:nvSpPr>
            <p:cNvPr id="40979" name="Oval 11">
              <a:extLst>
                <a:ext uri="{FF2B5EF4-FFF2-40B4-BE49-F238E27FC236}">
                  <a16:creationId xmlns:a16="http://schemas.microsoft.com/office/drawing/2014/main" id="{7EDB16D1-742C-4DFF-A6D2-0F925CB33866}"/>
                </a:ext>
              </a:extLst>
            </p:cNvPr>
            <p:cNvSpPr>
              <a:spLocks noChangeArrowheads="1"/>
            </p:cNvSpPr>
            <p:nvPr/>
          </p:nvSpPr>
          <p:spPr bwMode="auto">
            <a:xfrm>
              <a:off x="3934" y="1512"/>
              <a:ext cx="1177" cy="1553"/>
            </a:xfrm>
            <a:prstGeom prst="ellipse">
              <a:avLst/>
            </a:prstGeom>
            <a:noFill/>
            <a:ln w="38100">
              <a:solidFill>
                <a:srgbClr val="FFCC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0980" name="Oval 12">
              <a:extLst>
                <a:ext uri="{FF2B5EF4-FFF2-40B4-BE49-F238E27FC236}">
                  <a16:creationId xmlns:a16="http://schemas.microsoft.com/office/drawing/2014/main" id="{64FE6434-C210-4617-8A57-551CB592F14E}"/>
                </a:ext>
              </a:extLst>
            </p:cNvPr>
            <p:cNvSpPr>
              <a:spLocks noChangeArrowheads="1"/>
            </p:cNvSpPr>
            <p:nvPr/>
          </p:nvSpPr>
          <p:spPr bwMode="auto">
            <a:xfrm>
              <a:off x="4088" y="1582"/>
              <a:ext cx="150" cy="150"/>
            </a:xfrm>
            <a:prstGeom prst="ellipse">
              <a:avLst/>
            </a:prstGeom>
            <a:gradFill rotWithShape="1">
              <a:gsLst>
                <a:gs pos="0">
                  <a:srgbClr val="F8F8F8"/>
                </a:gs>
                <a:gs pos="100000">
                  <a:srgbClr val="FFCC00"/>
                </a:gs>
              </a:gsLst>
              <a:path path="shape">
                <a:fillToRect l="50000" t="50000" r="50000" b="50000"/>
              </a:path>
            </a:gradFill>
            <a:ln w="9525">
              <a:solidFill>
                <a:srgbClr val="FFCC00"/>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0981" name="Oval 13">
              <a:extLst>
                <a:ext uri="{FF2B5EF4-FFF2-40B4-BE49-F238E27FC236}">
                  <a16:creationId xmlns:a16="http://schemas.microsoft.com/office/drawing/2014/main" id="{308F1EC4-5F23-4B4A-B664-402E48F059ED}"/>
                </a:ext>
              </a:extLst>
            </p:cNvPr>
            <p:cNvSpPr>
              <a:spLocks noChangeArrowheads="1"/>
            </p:cNvSpPr>
            <p:nvPr/>
          </p:nvSpPr>
          <p:spPr bwMode="auto">
            <a:xfrm>
              <a:off x="4840" y="2796"/>
              <a:ext cx="150" cy="150"/>
            </a:xfrm>
            <a:prstGeom prst="ellipse">
              <a:avLst/>
            </a:prstGeom>
            <a:gradFill rotWithShape="1">
              <a:gsLst>
                <a:gs pos="0">
                  <a:srgbClr val="F8F8F8"/>
                </a:gs>
                <a:gs pos="100000">
                  <a:srgbClr val="FFCC00"/>
                </a:gs>
              </a:gsLst>
              <a:path path="shape">
                <a:fillToRect l="50000" t="50000" r="50000" b="50000"/>
              </a:path>
            </a:gradFill>
            <a:ln w="9525">
              <a:solidFill>
                <a:srgbClr val="FFCC00"/>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grpSp>
      <p:grpSp>
        <p:nvGrpSpPr>
          <p:cNvPr id="3" name="Group 15">
            <a:extLst>
              <a:ext uri="{FF2B5EF4-FFF2-40B4-BE49-F238E27FC236}">
                <a16:creationId xmlns:a16="http://schemas.microsoft.com/office/drawing/2014/main" id="{1F1809C8-BC30-4CFB-AE35-BF3104CF5F83}"/>
              </a:ext>
            </a:extLst>
          </p:cNvPr>
          <p:cNvGrpSpPr>
            <a:grpSpLocks/>
          </p:cNvGrpSpPr>
          <p:nvPr/>
        </p:nvGrpSpPr>
        <p:grpSpPr bwMode="auto">
          <a:xfrm>
            <a:off x="5435600" y="2244725"/>
            <a:ext cx="2892425" cy="3611563"/>
            <a:chOff x="3632" y="1115"/>
            <a:chExt cx="1822" cy="2275"/>
          </a:xfrm>
        </p:grpSpPr>
        <p:sp>
          <p:nvSpPr>
            <p:cNvPr id="40972" name="Oval 16">
              <a:extLst>
                <a:ext uri="{FF2B5EF4-FFF2-40B4-BE49-F238E27FC236}">
                  <a16:creationId xmlns:a16="http://schemas.microsoft.com/office/drawing/2014/main" id="{49958718-CA7B-4568-AA43-1050EF69980B}"/>
                </a:ext>
              </a:extLst>
            </p:cNvPr>
            <p:cNvSpPr>
              <a:spLocks noChangeArrowheads="1"/>
            </p:cNvSpPr>
            <p:nvPr/>
          </p:nvSpPr>
          <p:spPr bwMode="auto">
            <a:xfrm rot="-5950952">
              <a:off x="3486" y="1387"/>
              <a:ext cx="2159" cy="1760"/>
            </a:xfrm>
            <a:prstGeom prst="ellipse">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0973" name="Oval 17">
              <a:extLst>
                <a:ext uri="{FF2B5EF4-FFF2-40B4-BE49-F238E27FC236}">
                  <a16:creationId xmlns:a16="http://schemas.microsoft.com/office/drawing/2014/main" id="{BCCE3CD5-8E0C-44C8-9683-06D0E8984D26}"/>
                </a:ext>
              </a:extLst>
            </p:cNvPr>
            <p:cNvSpPr>
              <a:spLocks noChangeArrowheads="1"/>
            </p:cNvSpPr>
            <p:nvPr/>
          </p:nvSpPr>
          <p:spPr bwMode="auto">
            <a:xfrm>
              <a:off x="3889" y="1349"/>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0974" name="Oval 18">
              <a:extLst>
                <a:ext uri="{FF2B5EF4-FFF2-40B4-BE49-F238E27FC236}">
                  <a16:creationId xmlns:a16="http://schemas.microsoft.com/office/drawing/2014/main" id="{C07147D8-97B1-44D8-B11B-8B974CFF4503}"/>
                </a:ext>
              </a:extLst>
            </p:cNvPr>
            <p:cNvSpPr>
              <a:spLocks noChangeArrowheads="1"/>
            </p:cNvSpPr>
            <p:nvPr/>
          </p:nvSpPr>
          <p:spPr bwMode="auto">
            <a:xfrm>
              <a:off x="4578" y="1115"/>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0975" name="Oval 19">
              <a:extLst>
                <a:ext uri="{FF2B5EF4-FFF2-40B4-BE49-F238E27FC236}">
                  <a16:creationId xmlns:a16="http://schemas.microsoft.com/office/drawing/2014/main" id="{3303CD3B-F834-423A-A9C5-6DB99180F22D}"/>
                </a:ext>
              </a:extLst>
            </p:cNvPr>
            <p:cNvSpPr>
              <a:spLocks noChangeArrowheads="1"/>
            </p:cNvSpPr>
            <p:nvPr/>
          </p:nvSpPr>
          <p:spPr bwMode="auto">
            <a:xfrm>
              <a:off x="5304" y="1838"/>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0976" name="Oval 20">
              <a:extLst>
                <a:ext uri="{FF2B5EF4-FFF2-40B4-BE49-F238E27FC236}">
                  <a16:creationId xmlns:a16="http://schemas.microsoft.com/office/drawing/2014/main" id="{7F36F5E7-B118-4E29-A939-CC60ACF1945F}"/>
                </a:ext>
              </a:extLst>
            </p:cNvPr>
            <p:cNvSpPr>
              <a:spLocks noChangeArrowheads="1"/>
            </p:cNvSpPr>
            <p:nvPr/>
          </p:nvSpPr>
          <p:spPr bwMode="auto">
            <a:xfrm>
              <a:off x="5268" y="2773"/>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0977" name="Oval 21">
              <a:extLst>
                <a:ext uri="{FF2B5EF4-FFF2-40B4-BE49-F238E27FC236}">
                  <a16:creationId xmlns:a16="http://schemas.microsoft.com/office/drawing/2014/main" id="{EC78655F-1F3E-401D-948F-6A23E1790D25}"/>
                </a:ext>
              </a:extLst>
            </p:cNvPr>
            <p:cNvSpPr>
              <a:spLocks noChangeArrowheads="1"/>
            </p:cNvSpPr>
            <p:nvPr/>
          </p:nvSpPr>
          <p:spPr bwMode="auto">
            <a:xfrm>
              <a:off x="4338" y="3240"/>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0978" name="Oval 22">
              <a:extLst>
                <a:ext uri="{FF2B5EF4-FFF2-40B4-BE49-F238E27FC236}">
                  <a16:creationId xmlns:a16="http://schemas.microsoft.com/office/drawing/2014/main" id="{08040414-7036-4925-9566-A62B334C1907}"/>
                </a:ext>
              </a:extLst>
            </p:cNvPr>
            <p:cNvSpPr>
              <a:spLocks noChangeArrowheads="1"/>
            </p:cNvSpPr>
            <p:nvPr/>
          </p:nvSpPr>
          <p:spPr bwMode="auto">
            <a:xfrm>
              <a:off x="3632" y="2415"/>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grpSp>
    </p:spTree>
  </p:cSld>
  <p:clrMapOvr>
    <a:masterClrMapping/>
  </p:clrMapOvr>
  <p:transition advClick="0" advTm="1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nodeType="clickEffect">
                                  <p:stCondLst>
                                    <p:cond delay="0"/>
                                  </p:stCondLst>
                                  <p:childTnLst>
                                    <p:animRot by="21600000">
                                      <p:cBhvr>
                                        <p:cTn id="6" dur="2000" fill="hold"/>
                                        <p:tgtEl>
                                          <p:spTgt spid="2"/>
                                        </p:tgtEl>
                                        <p:attrNameLst>
                                          <p:attrName>r</p:attrName>
                                        </p:attrNameLst>
                                      </p:cBhvr>
                                    </p:animRot>
                                  </p:childTnLst>
                                </p:cTn>
                              </p:par>
                              <p:par>
                                <p:cTn id="7" presetID="8" presetClass="emph" presetSubtype="0" fill="hold" nodeType="withEffect">
                                  <p:stCondLst>
                                    <p:cond delay="0"/>
                                  </p:stCondLst>
                                  <p:childTnLst>
                                    <p:animRot by="-21600000">
                                      <p:cBhvr>
                                        <p:cTn id="8" dur="2000" fill="hold"/>
                                        <p:tgtEl>
                                          <p:spTgt spid="3"/>
                                        </p:tgtEl>
                                        <p:attrNameLst>
                                          <p:attrName>r</p:attrName>
                                        </p:attrNameLst>
                                      </p:cBhvr>
                                    </p:animRot>
                                  </p:childTnLst>
                                </p:cTn>
                              </p:par>
                              <p:par>
                                <p:cTn id="9" presetID="2" presetClass="entr" presetSubtype="8" fill="hold" nodeType="withEffect">
                                  <p:stCondLst>
                                    <p:cond delay="0"/>
                                  </p:stCondLst>
                                  <p:childTnLst>
                                    <p:set>
                                      <p:cBhvr>
                                        <p:cTn id="10" dur="1" fill="hold">
                                          <p:stCondLst>
                                            <p:cond delay="0"/>
                                          </p:stCondLst>
                                        </p:cTn>
                                        <p:tgtEl>
                                          <p:spTgt spid="39942"/>
                                        </p:tgtEl>
                                        <p:attrNameLst>
                                          <p:attrName>style.visibility</p:attrName>
                                        </p:attrNameLst>
                                      </p:cBhvr>
                                      <p:to>
                                        <p:strVal val="visible"/>
                                      </p:to>
                                    </p:set>
                                    <p:anim calcmode="lin" valueType="num">
                                      <p:cBhvr additive="base">
                                        <p:cTn id="11" dur="2000" fill="hold"/>
                                        <p:tgtEl>
                                          <p:spTgt spid="39942"/>
                                        </p:tgtEl>
                                        <p:attrNameLst>
                                          <p:attrName>ppt_x</p:attrName>
                                        </p:attrNameLst>
                                      </p:cBhvr>
                                      <p:tavLst>
                                        <p:tav tm="0">
                                          <p:val>
                                            <p:strVal val="0-#ppt_w/2"/>
                                          </p:val>
                                        </p:tav>
                                        <p:tav tm="100000">
                                          <p:val>
                                            <p:strVal val="#ppt_x"/>
                                          </p:val>
                                        </p:tav>
                                      </p:tavLst>
                                    </p:anim>
                                    <p:anim calcmode="lin" valueType="num">
                                      <p:cBhvr additive="base">
                                        <p:cTn id="12" dur="2000" fill="hold"/>
                                        <p:tgtEl>
                                          <p:spTgt spid="39942"/>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9945"/>
                                        </p:tgtEl>
                                        <p:attrNameLst>
                                          <p:attrName>style.visibility</p:attrName>
                                        </p:attrNameLst>
                                      </p:cBhvr>
                                      <p:to>
                                        <p:strVal val="visible"/>
                                      </p:to>
                                    </p:set>
                                    <p:anim calcmode="lin" valueType="num">
                                      <p:cBhvr additive="base">
                                        <p:cTn id="15" dur="2000" fill="hold"/>
                                        <p:tgtEl>
                                          <p:spTgt spid="39945"/>
                                        </p:tgtEl>
                                        <p:attrNameLst>
                                          <p:attrName>ppt_x</p:attrName>
                                        </p:attrNameLst>
                                      </p:cBhvr>
                                      <p:tavLst>
                                        <p:tav tm="0">
                                          <p:val>
                                            <p:strVal val="0-#ppt_w/2"/>
                                          </p:val>
                                        </p:tav>
                                        <p:tav tm="100000">
                                          <p:val>
                                            <p:strVal val="#ppt_x"/>
                                          </p:val>
                                        </p:tav>
                                      </p:tavLst>
                                    </p:anim>
                                    <p:anim calcmode="lin" valueType="num">
                                      <p:cBhvr additive="base">
                                        <p:cTn id="16" dur="2000" fill="hold"/>
                                        <p:tgtEl>
                                          <p:spTgt spid="39945"/>
                                        </p:tgtEl>
                                        <p:attrNameLst>
                                          <p:attrName>ppt_y</p:attrName>
                                        </p:attrNameLst>
                                      </p:cBhvr>
                                      <p:tavLst>
                                        <p:tav tm="0">
                                          <p:val>
                                            <p:strVal val="#ppt_y"/>
                                          </p:val>
                                        </p:tav>
                                        <p:tav tm="100000">
                                          <p:val>
                                            <p:strVal val="#ppt_y"/>
                                          </p:val>
                                        </p:tav>
                                      </p:tavLst>
                                    </p:anim>
                                  </p:childTnLst>
                                </p:cTn>
                              </p:par>
                            </p:childTnLst>
                          </p:cTn>
                        </p:par>
                        <p:par>
                          <p:cTn id="17" fill="hold" nodeType="afterGroup">
                            <p:stCondLst>
                              <p:cond delay="2000"/>
                            </p:stCondLst>
                            <p:childTnLst>
                              <p:par>
                                <p:cTn id="18" presetID="55" presetClass="entr" presetSubtype="0" fill="hold" grpId="0" nodeType="afterEffect">
                                  <p:stCondLst>
                                    <p:cond delay="0"/>
                                  </p:stCondLst>
                                  <p:childTnLst>
                                    <p:set>
                                      <p:cBhvr>
                                        <p:cTn id="19" dur="1" fill="hold">
                                          <p:stCondLst>
                                            <p:cond delay="0"/>
                                          </p:stCondLst>
                                        </p:cTn>
                                        <p:tgtEl>
                                          <p:spTgt spid="39940"/>
                                        </p:tgtEl>
                                        <p:attrNameLst>
                                          <p:attrName>style.visibility</p:attrName>
                                        </p:attrNameLst>
                                      </p:cBhvr>
                                      <p:to>
                                        <p:strVal val="visible"/>
                                      </p:to>
                                    </p:set>
                                    <p:anim calcmode="lin" valueType="num">
                                      <p:cBhvr>
                                        <p:cTn id="20" dur="1000" fill="hold"/>
                                        <p:tgtEl>
                                          <p:spTgt spid="39940"/>
                                        </p:tgtEl>
                                        <p:attrNameLst>
                                          <p:attrName>ppt_w</p:attrName>
                                        </p:attrNameLst>
                                      </p:cBhvr>
                                      <p:tavLst>
                                        <p:tav tm="0">
                                          <p:val>
                                            <p:strVal val="#ppt_w*0.70"/>
                                          </p:val>
                                        </p:tav>
                                        <p:tav tm="100000">
                                          <p:val>
                                            <p:strVal val="#ppt_w"/>
                                          </p:val>
                                        </p:tav>
                                      </p:tavLst>
                                    </p:anim>
                                    <p:anim calcmode="lin" valueType="num">
                                      <p:cBhvr>
                                        <p:cTn id="21" dur="1000" fill="hold"/>
                                        <p:tgtEl>
                                          <p:spTgt spid="39940"/>
                                        </p:tgtEl>
                                        <p:attrNameLst>
                                          <p:attrName>ppt_h</p:attrName>
                                        </p:attrNameLst>
                                      </p:cBhvr>
                                      <p:tavLst>
                                        <p:tav tm="0">
                                          <p:val>
                                            <p:strVal val="#ppt_h"/>
                                          </p:val>
                                        </p:tav>
                                        <p:tav tm="100000">
                                          <p:val>
                                            <p:strVal val="#ppt_h"/>
                                          </p:val>
                                        </p:tav>
                                      </p:tavLst>
                                    </p:anim>
                                    <p:animEffect transition="in" filter="fade">
                                      <p:cBhvr>
                                        <p:cTn id="22" dur="1000"/>
                                        <p:tgtEl>
                                          <p:spTgt spid="399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0" grpId="0" animBg="1"/>
      <p:bldP spid="3994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Number Placeholder 5">
            <a:extLst>
              <a:ext uri="{FF2B5EF4-FFF2-40B4-BE49-F238E27FC236}">
                <a16:creationId xmlns:a16="http://schemas.microsoft.com/office/drawing/2014/main" id="{EA364BEA-A32D-417C-9927-2EAB67AAEF11}"/>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C2A8ACB6-1ADD-42FA-9346-17C227FF716C}" type="slidenum">
              <a:rPr lang="en-US" altLang="LID4096" smtClean="0"/>
              <a:pPr/>
              <a:t>28</a:t>
            </a:fld>
            <a:endParaRPr lang="en-US" altLang="LID4096"/>
          </a:p>
        </p:txBody>
      </p:sp>
      <p:sp>
        <p:nvSpPr>
          <p:cNvPr id="49155" name="AutoShape 3">
            <a:extLst>
              <a:ext uri="{FF2B5EF4-FFF2-40B4-BE49-F238E27FC236}">
                <a16:creationId xmlns:a16="http://schemas.microsoft.com/office/drawing/2014/main" id="{1C93A76E-A08B-4587-BCF7-9EADED15A2BC}"/>
              </a:ext>
            </a:extLst>
          </p:cNvPr>
          <p:cNvSpPr>
            <a:spLocks noChangeArrowheads="1"/>
          </p:cNvSpPr>
          <p:nvPr/>
        </p:nvSpPr>
        <p:spPr bwMode="auto">
          <a:xfrm>
            <a:off x="5930900" y="2681288"/>
            <a:ext cx="795338" cy="854075"/>
          </a:xfrm>
          <a:prstGeom prst="irregularSeal1">
            <a:avLst/>
          </a:prstGeom>
          <a:solidFill>
            <a:srgbClr val="FF6600"/>
          </a:solidFill>
          <a:ln w="9525">
            <a:solidFill>
              <a:schemeClr val="tx1"/>
            </a:solidFill>
            <a:miter lim="800000"/>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endParaRPr lang="en-GB" altLang="LID4096">
              <a:solidFill>
                <a:srgbClr val="FF6600"/>
              </a:solidFill>
              <a:latin typeface="Arial" panose="020B0604020202020204" pitchFamily="34" charset="0"/>
            </a:endParaRPr>
          </a:p>
        </p:txBody>
      </p:sp>
      <p:sp>
        <p:nvSpPr>
          <p:cNvPr id="41988" name="Oval 4">
            <a:extLst>
              <a:ext uri="{FF2B5EF4-FFF2-40B4-BE49-F238E27FC236}">
                <a16:creationId xmlns:a16="http://schemas.microsoft.com/office/drawing/2014/main" id="{4CAAECC9-406C-424F-9E50-55D67D1EE0C5}"/>
              </a:ext>
            </a:extLst>
          </p:cNvPr>
          <p:cNvSpPr>
            <a:spLocks noChangeArrowheads="1"/>
          </p:cNvSpPr>
          <p:nvPr/>
        </p:nvSpPr>
        <p:spPr bwMode="auto">
          <a:xfrm>
            <a:off x="6462713" y="3694113"/>
            <a:ext cx="854075" cy="814387"/>
          </a:xfrm>
          <a:prstGeom prst="ellipse">
            <a:avLst/>
          </a:prstGeom>
          <a:gradFill rotWithShape="1">
            <a:gsLst>
              <a:gs pos="0">
                <a:srgbClr val="00FFFF"/>
              </a:gs>
              <a:gs pos="100000">
                <a:schemeClr val="accent1"/>
              </a:gs>
            </a:gsLst>
            <a:path path="shape">
              <a:fillToRect l="50000" t="50000" r="50000" b="50000"/>
            </a:path>
          </a:gradFill>
          <a:ln w="9525">
            <a:solidFill>
              <a:schemeClr val="folHlink"/>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9157" name="Line 5">
            <a:extLst>
              <a:ext uri="{FF2B5EF4-FFF2-40B4-BE49-F238E27FC236}">
                <a16:creationId xmlns:a16="http://schemas.microsoft.com/office/drawing/2014/main" id="{23AD2F4B-486A-44AF-BB63-E05B2A37BEE7}"/>
              </a:ext>
            </a:extLst>
          </p:cNvPr>
          <p:cNvSpPr>
            <a:spLocks noChangeShapeType="1"/>
          </p:cNvSpPr>
          <p:nvPr/>
        </p:nvSpPr>
        <p:spPr bwMode="auto">
          <a:xfrm>
            <a:off x="4367213" y="3114675"/>
            <a:ext cx="1789112" cy="0"/>
          </a:xfrm>
          <a:prstGeom prst="line">
            <a:avLst/>
          </a:prstGeom>
          <a:noFill/>
          <a:ln w="76200">
            <a:solidFill>
              <a:srgbClr val="9966FF"/>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49158" name="Line 6">
            <a:extLst>
              <a:ext uri="{FF2B5EF4-FFF2-40B4-BE49-F238E27FC236}">
                <a16:creationId xmlns:a16="http://schemas.microsoft.com/office/drawing/2014/main" id="{405FAA66-D1D5-4543-97C1-CDDC554DACEC}"/>
              </a:ext>
            </a:extLst>
          </p:cNvPr>
          <p:cNvSpPr>
            <a:spLocks noChangeShapeType="1"/>
          </p:cNvSpPr>
          <p:nvPr/>
        </p:nvSpPr>
        <p:spPr bwMode="auto">
          <a:xfrm flipV="1">
            <a:off x="6405563" y="2051050"/>
            <a:ext cx="1311275" cy="1014413"/>
          </a:xfrm>
          <a:prstGeom prst="line">
            <a:avLst/>
          </a:prstGeom>
          <a:noFill/>
          <a:ln w="76200">
            <a:solidFill>
              <a:srgbClr val="99CCFF"/>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41991" name="Text Box 7">
            <a:extLst>
              <a:ext uri="{FF2B5EF4-FFF2-40B4-BE49-F238E27FC236}">
                <a16:creationId xmlns:a16="http://schemas.microsoft.com/office/drawing/2014/main" id="{0EA8B285-D429-4C5D-A211-F845EA95AB12}"/>
              </a:ext>
            </a:extLst>
          </p:cNvPr>
          <p:cNvSpPr txBox="1">
            <a:spLocks noChangeArrowheads="1"/>
          </p:cNvSpPr>
          <p:nvPr/>
        </p:nvSpPr>
        <p:spPr bwMode="auto">
          <a:xfrm>
            <a:off x="6134100" y="3927475"/>
            <a:ext cx="16097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en-US" altLang="LID4096" b="1">
                <a:latin typeface="MAC C Times" pitchFamily="18" charset="0"/>
              </a:rPr>
              <a:t>ja</a:t>
            </a:r>
            <a:r>
              <a:rPr lang="mk-MK" altLang="LID4096" b="1">
                <a:latin typeface="MAC C Times" pitchFamily="18" charset="0"/>
              </a:rPr>
              <a:t>др</a:t>
            </a:r>
            <a:r>
              <a:rPr lang="en-US" altLang="LID4096" b="1">
                <a:latin typeface="MAC C Times" pitchFamily="18" charset="0"/>
              </a:rPr>
              <a:t>o</a:t>
            </a:r>
          </a:p>
        </p:txBody>
      </p:sp>
      <p:sp>
        <p:nvSpPr>
          <p:cNvPr id="49160" name="Text Box 8">
            <a:extLst>
              <a:ext uri="{FF2B5EF4-FFF2-40B4-BE49-F238E27FC236}">
                <a16:creationId xmlns:a16="http://schemas.microsoft.com/office/drawing/2014/main" id="{10203987-9DB7-4D02-8FAA-37CD6FEE0788}"/>
              </a:ext>
            </a:extLst>
          </p:cNvPr>
          <p:cNvSpPr txBox="1">
            <a:spLocks noChangeArrowheads="1"/>
          </p:cNvSpPr>
          <p:nvPr/>
        </p:nvSpPr>
        <p:spPr bwMode="auto">
          <a:xfrm>
            <a:off x="4260850" y="2744788"/>
            <a:ext cx="16097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mk-MK" altLang="LID4096" b="1">
                <a:latin typeface="MAC C Times" pitchFamily="18" charset="0"/>
              </a:rPr>
              <a:t>Х-фотон</a:t>
            </a:r>
            <a:endParaRPr lang="en-US" altLang="LID4096" b="1">
              <a:latin typeface="MAC C Times" pitchFamily="18" charset="0"/>
            </a:endParaRPr>
          </a:p>
        </p:txBody>
      </p:sp>
      <p:sp>
        <p:nvSpPr>
          <p:cNvPr id="41993" name="Oval 10">
            <a:extLst>
              <a:ext uri="{FF2B5EF4-FFF2-40B4-BE49-F238E27FC236}">
                <a16:creationId xmlns:a16="http://schemas.microsoft.com/office/drawing/2014/main" id="{EAC949ED-77F8-45E6-84F5-C58DDCF8A53A}"/>
              </a:ext>
            </a:extLst>
          </p:cNvPr>
          <p:cNvSpPr>
            <a:spLocks noChangeArrowheads="1"/>
          </p:cNvSpPr>
          <p:nvPr/>
        </p:nvSpPr>
        <p:spPr bwMode="auto">
          <a:xfrm>
            <a:off x="5915025" y="2874963"/>
            <a:ext cx="1868488" cy="2465387"/>
          </a:xfrm>
          <a:prstGeom prst="ellipse">
            <a:avLst/>
          </a:prstGeom>
          <a:noFill/>
          <a:ln w="38100">
            <a:solidFill>
              <a:srgbClr val="FFCC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9163" name="Oval 11">
            <a:extLst>
              <a:ext uri="{FF2B5EF4-FFF2-40B4-BE49-F238E27FC236}">
                <a16:creationId xmlns:a16="http://schemas.microsoft.com/office/drawing/2014/main" id="{8C902150-A154-4AD1-BDC5-0A4532FDA706}"/>
              </a:ext>
            </a:extLst>
          </p:cNvPr>
          <p:cNvSpPr>
            <a:spLocks noChangeArrowheads="1"/>
          </p:cNvSpPr>
          <p:nvPr/>
        </p:nvSpPr>
        <p:spPr bwMode="auto">
          <a:xfrm>
            <a:off x="6159500" y="2986088"/>
            <a:ext cx="238125" cy="238125"/>
          </a:xfrm>
          <a:prstGeom prst="ellipse">
            <a:avLst/>
          </a:prstGeom>
          <a:gradFill rotWithShape="1">
            <a:gsLst>
              <a:gs pos="0">
                <a:srgbClr val="F8F8F8"/>
              </a:gs>
              <a:gs pos="100000">
                <a:srgbClr val="FFCC00"/>
              </a:gs>
            </a:gsLst>
            <a:path path="shape">
              <a:fillToRect l="50000" t="50000" r="50000" b="50000"/>
            </a:path>
          </a:gradFill>
          <a:ln w="9525">
            <a:solidFill>
              <a:srgbClr val="FFCC00"/>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1995" name="Oval 12">
            <a:extLst>
              <a:ext uri="{FF2B5EF4-FFF2-40B4-BE49-F238E27FC236}">
                <a16:creationId xmlns:a16="http://schemas.microsoft.com/office/drawing/2014/main" id="{5AE267DB-7362-49C3-9259-E35907605413}"/>
              </a:ext>
            </a:extLst>
          </p:cNvPr>
          <p:cNvSpPr>
            <a:spLocks noChangeArrowheads="1"/>
          </p:cNvSpPr>
          <p:nvPr/>
        </p:nvSpPr>
        <p:spPr bwMode="auto">
          <a:xfrm>
            <a:off x="7353300" y="4913313"/>
            <a:ext cx="238125" cy="238125"/>
          </a:xfrm>
          <a:prstGeom prst="ellipse">
            <a:avLst/>
          </a:prstGeom>
          <a:gradFill rotWithShape="1">
            <a:gsLst>
              <a:gs pos="0">
                <a:srgbClr val="F8F8F8"/>
              </a:gs>
              <a:gs pos="100000">
                <a:srgbClr val="FFCC00"/>
              </a:gs>
            </a:gsLst>
            <a:path path="shape">
              <a:fillToRect l="50000" t="50000" r="50000" b="50000"/>
            </a:path>
          </a:gradFill>
          <a:ln w="9525">
            <a:solidFill>
              <a:srgbClr val="FFCC00"/>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1996" name="Text Box 13">
            <a:extLst>
              <a:ext uri="{FF2B5EF4-FFF2-40B4-BE49-F238E27FC236}">
                <a16:creationId xmlns:a16="http://schemas.microsoft.com/office/drawing/2014/main" id="{4D08C2C6-64C5-4DC8-91B8-01A35B5D976F}"/>
              </a:ext>
            </a:extLst>
          </p:cNvPr>
          <p:cNvSpPr txBox="1">
            <a:spLocks noChangeArrowheads="1"/>
          </p:cNvSpPr>
          <p:nvPr/>
        </p:nvSpPr>
        <p:spPr bwMode="auto">
          <a:xfrm>
            <a:off x="7534275" y="1658938"/>
            <a:ext cx="16097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mk-MK" altLang="LID4096" b="1">
                <a:latin typeface="MAC C Times" pitchFamily="18" charset="0"/>
              </a:rPr>
              <a:t>Х-фотон</a:t>
            </a:r>
            <a:endParaRPr lang="en-US" altLang="LID4096" b="1">
              <a:latin typeface="MAC C Times" pitchFamily="18" charset="0"/>
            </a:endParaRPr>
          </a:p>
        </p:txBody>
      </p:sp>
      <p:grpSp>
        <p:nvGrpSpPr>
          <p:cNvPr id="41997" name="Group 14">
            <a:extLst>
              <a:ext uri="{FF2B5EF4-FFF2-40B4-BE49-F238E27FC236}">
                <a16:creationId xmlns:a16="http://schemas.microsoft.com/office/drawing/2014/main" id="{03A0CB7E-2826-4B1D-A505-F7D69A59F315}"/>
              </a:ext>
            </a:extLst>
          </p:cNvPr>
          <p:cNvGrpSpPr>
            <a:grpSpLocks/>
          </p:cNvGrpSpPr>
          <p:nvPr/>
        </p:nvGrpSpPr>
        <p:grpSpPr bwMode="auto">
          <a:xfrm>
            <a:off x="5435600" y="2244725"/>
            <a:ext cx="2892425" cy="3611563"/>
            <a:chOff x="3632" y="1115"/>
            <a:chExt cx="1822" cy="2275"/>
          </a:xfrm>
        </p:grpSpPr>
        <p:sp>
          <p:nvSpPr>
            <p:cNvPr id="42005" name="Oval 15">
              <a:extLst>
                <a:ext uri="{FF2B5EF4-FFF2-40B4-BE49-F238E27FC236}">
                  <a16:creationId xmlns:a16="http://schemas.microsoft.com/office/drawing/2014/main" id="{691F82A2-3A64-45B5-9AE5-3139BD5DF61A}"/>
                </a:ext>
              </a:extLst>
            </p:cNvPr>
            <p:cNvSpPr>
              <a:spLocks noChangeArrowheads="1"/>
            </p:cNvSpPr>
            <p:nvPr/>
          </p:nvSpPr>
          <p:spPr bwMode="auto">
            <a:xfrm rot="-5950952">
              <a:off x="3486" y="1387"/>
              <a:ext cx="2159" cy="1760"/>
            </a:xfrm>
            <a:prstGeom prst="ellipse">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2006" name="Oval 16">
              <a:extLst>
                <a:ext uri="{FF2B5EF4-FFF2-40B4-BE49-F238E27FC236}">
                  <a16:creationId xmlns:a16="http://schemas.microsoft.com/office/drawing/2014/main" id="{4CDB81F9-315B-4747-B3D6-73513368CA12}"/>
                </a:ext>
              </a:extLst>
            </p:cNvPr>
            <p:cNvSpPr>
              <a:spLocks noChangeArrowheads="1"/>
            </p:cNvSpPr>
            <p:nvPr/>
          </p:nvSpPr>
          <p:spPr bwMode="auto">
            <a:xfrm>
              <a:off x="3889" y="1349"/>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2007" name="Oval 17">
              <a:extLst>
                <a:ext uri="{FF2B5EF4-FFF2-40B4-BE49-F238E27FC236}">
                  <a16:creationId xmlns:a16="http://schemas.microsoft.com/office/drawing/2014/main" id="{52FDEF2A-1528-4781-9D81-70B02465902F}"/>
                </a:ext>
              </a:extLst>
            </p:cNvPr>
            <p:cNvSpPr>
              <a:spLocks noChangeArrowheads="1"/>
            </p:cNvSpPr>
            <p:nvPr/>
          </p:nvSpPr>
          <p:spPr bwMode="auto">
            <a:xfrm>
              <a:off x="4578" y="1115"/>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2008" name="Oval 18">
              <a:extLst>
                <a:ext uri="{FF2B5EF4-FFF2-40B4-BE49-F238E27FC236}">
                  <a16:creationId xmlns:a16="http://schemas.microsoft.com/office/drawing/2014/main" id="{AE89A098-AB41-42B2-8342-7A1D6EC9A10F}"/>
                </a:ext>
              </a:extLst>
            </p:cNvPr>
            <p:cNvSpPr>
              <a:spLocks noChangeArrowheads="1"/>
            </p:cNvSpPr>
            <p:nvPr/>
          </p:nvSpPr>
          <p:spPr bwMode="auto">
            <a:xfrm>
              <a:off x="5304" y="1838"/>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2009" name="Oval 19">
              <a:extLst>
                <a:ext uri="{FF2B5EF4-FFF2-40B4-BE49-F238E27FC236}">
                  <a16:creationId xmlns:a16="http://schemas.microsoft.com/office/drawing/2014/main" id="{4BD4A478-E058-4137-8D0A-7A187AA6B9C3}"/>
                </a:ext>
              </a:extLst>
            </p:cNvPr>
            <p:cNvSpPr>
              <a:spLocks noChangeArrowheads="1"/>
            </p:cNvSpPr>
            <p:nvPr/>
          </p:nvSpPr>
          <p:spPr bwMode="auto">
            <a:xfrm>
              <a:off x="5268" y="2773"/>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2010" name="Oval 20">
              <a:extLst>
                <a:ext uri="{FF2B5EF4-FFF2-40B4-BE49-F238E27FC236}">
                  <a16:creationId xmlns:a16="http://schemas.microsoft.com/office/drawing/2014/main" id="{15534184-1BB5-404E-8DC2-6C3E9820FEAF}"/>
                </a:ext>
              </a:extLst>
            </p:cNvPr>
            <p:cNvSpPr>
              <a:spLocks noChangeArrowheads="1"/>
            </p:cNvSpPr>
            <p:nvPr/>
          </p:nvSpPr>
          <p:spPr bwMode="auto">
            <a:xfrm>
              <a:off x="4338" y="3240"/>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2011" name="Oval 21">
              <a:extLst>
                <a:ext uri="{FF2B5EF4-FFF2-40B4-BE49-F238E27FC236}">
                  <a16:creationId xmlns:a16="http://schemas.microsoft.com/office/drawing/2014/main" id="{C979650B-D1A0-4A3F-8B07-41B801266B43}"/>
                </a:ext>
              </a:extLst>
            </p:cNvPr>
            <p:cNvSpPr>
              <a:spLocks noChangeArrowheads="1"/>
            </p:cNvSpPr>
            <p:nvPr/>
          </p:nvSpPr>
          <p:spPr bwMode="auto">
            <a:xfrm>
              <a:off x="3632" y="2415"/>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grpSp>
      <p:sp>
        <p:nvSpPr>
          <p:cNvPr id="41998" name="Text Box 22">
            <a:extLst>
              <a:ext uri="{FF2B5EF4-FFF2-40B4-BE49-F238E27FC236}">
                <a16:creationId xmlns:a16="http://schemas.microsoft.com/office/drawing/2014/main" id="{7BD5B2DC-6A5D-424B-8F71-586382AA1E02}"/>
              </a:ext>
            </a:extLst>
          </p:cNvPr>
          <p:cNvSpPr txBox="1">
            <a:spLocks noChangeArrowheads="1"/>
          </p:cNvSpPr>
          <p:nvPr/>
        </p:nvSpPr>
        <p:spPr bwMode="auto">
          <a:xfrm>
            <a:off x="7534275" y="5314950"/>
            <a:ext cx="16097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mk-MK" altLang="LID4096" b="1">
                <a:solidFill>
                  <a:srgbClr val="000000"/>
                </a:solidFill>
                <a:latin typeface="MAC C Times" pitchFamily="18" charset="0"/>
              </a:rPr>
              <a:t>Комптонов електрон</a:t>
            </a:r>
            <a:endParaRPr lang="en-US" altLang="LID4096" b="1">
              <a:solidFill>
                <a:srgbClr val="000000"/>
              </a:solidFill>
              <a:latin typeface="MAC C Times" pitchFamily="18" charset="0"/>
            </a:endParaRPr>
          </a:p>
        </p:txBody>
      </p:sp>
      <p:sp>
        <p:nvSpPr>
          <p:cNvPr id="49178" name="Text Box 26">
            <a:extLst>
              <a:ext uri="{FF2B5EF4-FFF2-40B4-BE49-F238E27FC236}">
                <a16:creationId xmlns:a16="http://schemas.microsoft.com/office/drawing/2014/main" id="{2BE789AA-249F-43C1-9F7B-F4B63F2D490B}"/>
              </a:ext>
            </a:extLst>
          </p:cNvPr>
          <p:cNvSpPr txBox="1">
            <a:spLocks noChangeArrowheads="1"/>
          </p:cNvSpPr>
          <p:nvPr/>
        </p:nvSpPr>
        <p:spPr bwMode="auto">
          <a:xfrm>
            <a:off x="328613" y="4929188"/>
            <a:ext cx="58769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2400" b="1">
                <a:solidFill>
                  <a:srgbClr val="000000"/>
                </a:solidFill>
                <a:latin typeface="Symbol" panose="05050102010706020507" pitchFamily="18" charset="2"/>
              </a:rPr>
              <a:t>q = </a:t>
            </a:r>
            <a:r>
              <a:rPr lang="mk-MK" altLang="LID4096" sz="2400" b="1">
                <a:solidFill>
                  <a:srgbClr val="000000"/>
                </a:solidFill>
                <a:latin typeface="MAC C Times" pitchFamily="18" charset="0"/>
              </a:rPr>
              <a:t>агол на Комптоново расејување</a:t>
            </a:r>
            <a:endParaRPr lang="en-US" altLang="LID4096" sz="2400" b="1">
              <a:solidFill>
                <a:srgbClr val="000000"/>
              </a:solidFill>
              <a:latin typeface="MAC C Times" pitchFamily="18" charset="0"/>
            </a:endParaRPr>
          </a:p>
        </p:txBody>
      </p:sp>
      <p:sp>
        <p:nvSpPr>
          <p:cNvPr id="42000" name="Line 23">
            <a:extLst>
              <a:ext uri="{FF2B5EF4-FFF2-40B4-BE49-F238E27FC236}">
                <a16:creationId xmlns:a16="http://schemas.microsoft.com/office/drawing/2014/main" id="{B1910B12-DF3B-43ED-BEAD-D0BEED1473C9}"/>
              </a:ext>
            </a:extLst>
          </p:cNvPr>
          <p:cNvSpPr>
            <a:spLocks noChangeShapeType="1"/>
          </p:cNvSpPr>
          <p:nvPr/>
        </p:nvSpPr>
        <p:spPr bwMode="auto">
          <a:xfrm>
            <a:off x="6229350" y="3121025"/>
            <a:ext cx="2563813"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LID4096"/>
          </a:p>
        </p:txBody>
      </p:sp>
      <p:sp>
        <p:nvSpPr>
          <p:cNvPr id="42001" name="Line 24">
            <a:extLst>
              <a:ext uri="{FF2B5EF4-FFF2-40B4-BE49-F238E27FC236}">
                <a16:creationId xmlns:a16="http://schemas.microsoft.com/office/drawing/2014/main" id="{C05B1624-6C29-4C04-B9D4-E3B62A43F540}"/>
              </a:ext>
            </a:extLst>
          </p:cNvPr>
          <p:cNvSpPr>
            <a:spLocks noChangeShapeType="1"/>
          </p:cNvSpPr>
          <p:nvPr/>
        </p:nvSpPr>
        <p:spPr bwMode="auto">
          <a:xfrm flipV="1">
            <a:off x="6278563" y="1839913"/>
            <a:ext cx="1627187" cy="126841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LID4096"/>
          </a:p>
        </p:txBody>
      </p:sp>
      <p:sp>
        <p:nvSpPr>
          <p:cNvPr id="42002" name="Freeform 25">
            <a:extLst>
              <a:ext uri="{FF2B5EF4-FFF2-40B4-BE49-F238E27FC236}">
                <a16:creationId xmlns:a16="http://schemas.microsoft.com/office/drawing/2014/main" id="{4E2BFCA9-B9F3-4978-B532-7E87B738CD90}"/>
              </a:ext>
            </a:extLst>
          </p:cNvPr>
          <p:cNvSpPr>
            <a:spLocks/>
          </p:cNvSpPr>
          <p:nvPr/>
        </p:nvSpPr>
        <p:spPr bwMode="auto">
          <a:xfrm flipV="1">
            <a:off x="7326313" y="2301875"/>
            <a:ext cx="377825" cy="835025"/>
          </a:xfrm>
          <a:custGeom>
            <a:avLst/>
            <a:gdLst>
              <a:gd name="T0" fmla="*/ 2147483646 w 238"/>
              <a:gd name="T1" fmla="*/ 0 h 526"/>
              <a:gd name="T2" fmla="*/ 2147483646 w 238"/>
              <a:gd name="T3" fmla="*/ 2147483646 h 526"/>
              <a:gd name="T4" fmla="*/ 2147483646 w 238"/>
              <a:gd name="T5" fmla="*/ 2147483646 h 526"/>
              <a:gd name="T6" fmla="*/ 2147483646 w 238"/>
              <a:gd name="T7" fmla="*/ 2147483646 h 526"/>
              <a:gd name="T8" fmla="*/ 0 60000 65536"/>
              <a:gd name="T9" fmla="*/ 0 60000 65536"/>
              <a:gd name="T10" fmla="*/ 0 60000 65536"/>
              <a:gd name="T11" fmla="*/ 0 60000 65536"/>
              <a:gd name="T12" fmla="*/ 0 w 238"/>
              <a:gd name="T13" fmla="*/ 0 h 526"/>
              <a:gd name="T14" fmla="*/ 238 w 238"/>
              <a:gd name="T15" fmla="*/ 526 h 526"/>
            </a:gdLst>
            <a:ahLst/>
            <a:cxnLst>
              <a:cxn ang="T8">
                <a:pos x="T0" y="T1"/>
              </a:cxn>
              <a:cxn ang="T9">
                <a:pos x="T2" y="T3"/>
              </a:cxn>
              <a:cxn ang="T10">
                <a:pos x="T4" y="T5"/>
              </a:cxn>
              <a:cxn ang="T11">
                <a:pos x="T6" y="T7"/>
              </a:cxn>
            </a:cxnLst>
            <a:rect l="T12" t="T13" r="T14" b="T15"/>
            <a:pathLst>
              <a:path w="238" h="526">
                <a:moveTo>
                  <a:pt x="171" y="0"/>
                </a:moveTo>
                <a:cubicBezTo>
                  <a:pt x="204" y="69"/>
                  <a:pt x="238" y="138"/>
                  <a:pt x="234" y="213"/>
                </a:cubicBezTo>
                <a:cubicBezTo>
                  <a:pt x="230" y="288"/>
                  <a:pt x="184" y="399"/>
                  <a:pt x="146" y="451"/>
                </a:cubicBezTo>
                <a:cubicBezTo>
                  <a:pt x="108" y="503"/>
                  <a:pt x="0" y="497"/>
                  <a:pt x="8" y="526"/>
                </a:cubicBezTo>
              </a:path>
            </a:pathLst>
          </a:custGeom>
          <a:noFill/>
          <a:ln w="28575">
            <a:solidFill>
              <a:schemeClr val="tx1"/>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LID4096"/>
          </a:p>
        </p:txBody>
      </p:sp>
      <p:sp>
        <p:nvSpPr>
          <p:cNvPr id="42003" name="Text Box 27">
            <a:extLst>
              <a:ext uri="{FF2B5EF4-FFF2-40B4-BE49-F238E27FC236}">
                <a16:creationId xmlns:a16="http://schemas.microsoft.com/office/drawing/2014/main" id="{424BF5C7-9CE8-46A5-8CD2-7C50C400573A}"/>
              </a:ext>
            </a:extLst>
          </p:cNvPr>
          <p:cNvSpPr txBox="1">
            <a:spLocks noChangeArrowheads="1"/>
          </p:cNvSpPr>
          <p:nvPr/>
        </p:nvSpPr>
        <p:spPr bwMode="auto">
          <a:xfrm>
            <a:off x="7023100" y="25733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2400">
                <a:latin typeface="Symbol" panose="05050102010706020507" pitchFamily="18" charset="2"/>
              </a:rPr>
              <a:t>q</a:t>
            </a:r>
          </a:p>
        </p:txBody>
      </p:sp>
      <p:sp>
        <p:nvSpPr>
          <p:cNvPr id="29" name="Rectangle 2">
            <a:extLst>
              <a:ext uri="{FF2B5EF4-FFF2-40B4-BE49-F238E27FC236}">
                <a16:creationId xmlns:a16="http://schemas.microsoft.com/office/drawing/2014/main" id="{9176C50B-ED90-4CB4-9CF0-5BB2A697CA77}"/>
              </a:ext>
            </a:extLst>
          </p:cNvPr>
          <p:cNvSpPr>
            <a:spLocks noGrp="1" noChangeArrowheads="1"/>
          </p:cNvSpPr>
          <p:nvPr>
            <p:ph type="title"/>
          </p:nvPr>
        </p:nvSpPr>
        <p:spPr>
          <a:xfrm>
            <a:off x="0" y="0"/>
            <a:ext cx="9144000" cy="1473200"/>
          </a:xfrm>
        </p:spPr>
        <p:txBody>
          <a:bodyPr/>
          <a:lstStyle/>
          <a:p>
            <a:pPr eaLnBrk="1" fontAlgn="auto" hangingPunct="1">
              <a:spcAft>
                <a:spcPts val="0"/>
              </a:spcAft>
              <a:defRPr/>
            </a:pPr>
            <a:r>
              <a:rPr lang="mk-MK" dirty="0">
                <a:solidFill>
                  <a:srgbClr val="0070C0"/>
                </a:solidFill>
                <a:latin typeface="MAC C Times" pitchFamily="18" charset="0"/>
              </a:rPr>
              <a:t>     Комптонов ефект</a:t>
            </a:r>
            <a:endParaRPr lang="en-US" dirty="0">
              <a:solidFill>
                <a:srgbClr val="0070C0"/>
              </a:solidFill>
              <a:latin typeface="MAC C Times"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xit" presetSubtype="0" fill="hold" nodeType="afterEffect">
                                  <p:stCondLst>
                                    <p:cond delay="0"/>
                                  </p:stCondLst>
                                  <p:childTnLst>
                                    <p:animEffect transition="out" filter="dissolve">
                                      <p:cBhvr>
                                        <p:cTn id="6" dur="500"/>
                                        <p:tgtEl>
                                          <p:spTgt spid="49157"/>
                                        </p:tgtEl>
                                      </p:cBhvr>
                                    </p:animEffect>
                                    <p:set>
                                      <p:cBhvr>
                                        <p:cTn id="7" dur="1" fill="hold">
                                          <p:stCondLst>
                                            <p:cond delay="499"/>
                                          </p:stCondLst>
                                        </p:cTn>
                                        <p:tgtEl>
                                          <p:spTgt spid="49157"/>
                                        </p:tgtEl>
                                        <p:attrNameLst>
                                          <p:attrName>style.visibility</p:attrName>
                                        </p:attrNameLst>
                                      </p:cBhvr>
                                      <p:to>
                                        <p:strVal val="hidden"/>
                                      </p:to>
                                    </p:set>
                                  </p:childTnLst>
                                </p:cTn>
                              </p:par>
                              <p:par>
                                <p:cTn id="8" presetID="9" presetClass="exit" presetSubtype="0" fill="hold" grpId="0" nodeType="withEffect">
                                  <p:stCondLst>
                                    <p:cond delay="0"/>
                                  </p:stCondLst>
                                  <p:childTnLst>
                                    <p:animEffect transition="out" filter="dissolve">
                                      <p:cBhvr>
                                        <p:cTn id="9" dur="500"/>
                                        <p:tgtEl>
                                          <p:spTgt spid="49160"/>
                                        </p:tgtEl>
                                      </p:cBhvr>
                                    </p:animEffect>
                                    <p:set>
                                      <p:cBhvr>
                                        <p:cTn id="10" dur="1" fill="hold">
                                          <p:stCondLst>
                                            <p:cond delay="499"/>
                                          </p:stCondLst>
                                        </p:cTn>
                                        <p:tgtEl>
                                          <p:spTgt spid="49160"/>
                                        </p:tgtEl>
                                        <p:attrNameLst>
                                          <p:attrName>style.visibility</p:attrName>
                                        </p:attrNameLst>
                                      </p:cBhvr>
                                      <p:to>
                                        <p:strVal val="hidden"/>
                                      </p:to>
                                    </p:set>
                                  </p:childTnLst>
                                </p:cTn>
                              </p:par>
                            </p:childTnLst>
                          </p:cTn>
                        </p:par>
                        <p:par>
                          <p:cTn id="11" fill="hold" nodeType="afterGroup">
                            <p:stCondLst>
                              <p:cond delay="500"/>
                            </p:stCondLst>
                            <p:childTnLst>
                              <p:par>
                                <p:cTn id="12" presetID="9" presetClass="exit" presetSubtype="0" fill="hold" grpId="0" nodeType="afterEffect">
                                  <p:stCondLst>
                                    <p:cond delay="0"/>
                                  </p:stCondLst>
                                  <p:childTnLst>
                                    <p:animEffect transition="out" filter="dissolve">
                                      <p:cBhvr>
                                        <p:cTn id="13" dur="500"/>
                                        <p:tgtEl>
                                          <p:spTgt spid="49155"/>
                                        </p:tgtEl>
                                      </p:cBhvr>
                                    </p:animEffect>
                                    <p:set>
                                      <p:cBhvr>
                                        <p:cTn id="14" dur="1" fill="hold">
                                          <p:stCondLst>
                                            <p:cond delay="499"/>
                                          </p:stCondLst>
                                        </p:cTn>
                                        <p:tgtEl>
                                          <p:spTgt spid="49155"/>
                                        </p:tgtEl>
                                        <p:attrNameLst>
                                          <p:attrName>style.visibility</p:attrName>
                                        </p:attrNameLst>
                                      </p:cBhvr>
                                      <p:to>
                                        <p:strVal val="hidden"/>
                                      </p:to>
                                    </p:set>
                                  </p:childTnLst>
                                </p:cTn>
                              </p:par>
                              <p:par>
                                <p:cTn id="15" presetID="55" presetClass="entr" presetSubtype="0" fill="hold" nodeType="withEffect">
                                  <p:stCondLst>
                                    <p:cond delay="0"/>
                                  </p:stCondLst>
                                  <p:childTnLst>
                                    <p:set>
                                      <p:cBhvr>
                                        <p:cTn id="16" dur="1" fill="hold">
                                          <p:stCondLst>
                                            <p:cond delay="0"/>
                                          </p:stCondLst>
                                        </p:cTn>
                                        <p:tgtEl>
                                          <p:spTgt spid="49158"/>
                                        </p:tgtEl>
                                        <p:attrNameLst>
                                          <p:attrName>style.visibility</p:attrName>
                                        </p:attrNameLst>
                                      </p:cBhvr>
                                      <p:to>
                                        <p:strVal val="visible"/>
                                      </p:to>
                                    </p:set>
                                    <p:anim calcmode="lin" valueType="num">
                                      <p:cBhvr>
                                        <p:cTn id="17" dur="1000" fill="hold"/>
                                        <p:tgtEl>
                                          <p:spTgt spid="49158"/>
                                        </p:tgtEl>
                                        <p:attrNameLst>
                                          <p:attrName>ppt_w</p:attrName>
                                        </p:attrNameLst>
                                      </p:cBhvr>
                                      <p:tavLst>
                                        <p:tav tm="0">
                                          <p:val>
                                            <p:strVal val="#ppt_w*0.70"/>
                                          </p:val>
                                        </p:tav>
                                        <p:tav tm="100000">
                                          <p:val>
                                            <p:strVal val="#ppt_w"/>
                                          </p:val>
                                        </p:tav>
                                      </p:tavLst>
                                    </p:anim>
                                    <p:anim calcmode="lin" valueType="num">
                                      <p:cBhvr>
                                        <p:cTn id="18" dur="1000" fill="hold"/>
                                        <p:tgtEl>
                                          <p:spTgt spid="49158"/>
                                        </p:tgtEl>
                                        <p:attrNameLst>
                                          <p:attrName>ppt_h</p:attrName>
                                        </p:attrNameLst>
                                      </p:cBhvr>
                                      <p:tavLst>
                                        <p:tav tm="0">
                                          <p:val>
                                            <p:strVal val="#ppt_h"/>
                                          </p:val>
                                        </p:tav>
                                        <p:tav tm="100000">
                                          <p:val>
                                            <p:strVal val="#ppt_h"/>
                                          </p:val>
                                        </p:tav>
                                      </p:tavLst>
                                    </p:anim>
                                    <p:animEffect transition="in" filter="fade">
                                      <p:cBhvr>
                                        <p:cTn id="19" dur="1000"/>
                                        <p:tgtEl>
                                          <p:spTgt spid="49158"/>
                                        </p:tgtEl>
                                      </p:cBhvr>
                                    </p:animEffect>
                                  </p:childTnLst>
                                </p:cTn>
                              </p:par>
                              <p:par>
                                <p:cTn id="20" presetID="2" presetClass="exit" presetSubtype="6" fill="hold" grpId="0" nodeType="withEffect">
                                  <p:stCondLst>
                                    <p:cond delay="0"/>
                                  </p:stCondLst>
                                  <p:childTnLst>
                                    <p:anim calcmode="lin" valueType="num">
                                      <p:cBhvr additive="base">
                                        <p:cTn id="21" dur="3000"/>
                                        <p:tgtEl>
                                          <p:spTgt spid="49163"/>
                                        </p:tgtEl>
                                        <p:attrNameLst>
                                          <p:attrName>ppt_x</p:attrName>
                                        </p:attrNameLst>
                                      </p:cBhvr>
                                      <p:tavLst>
                                        <p:tav tm="0">
                                          <p:val>
                                            <p:strVal val="ppt_x"/>
                                          </p:val>
                                        </p:tav>
                                        <p:tav tm="100000">
                                          <p:val>
                                            <p:strVal val="1+ppt_w/2"/>
                                          </p:val>
                                        </p:tav>
                                      </p:tavLst>
                                    </p:anim>
                                    <p:anim calcmode="lin" valueType="num">
                                      <p:cBhvr additive="base">
                                        <p:cTn id="22" dur="3000"/>
                                        <p:tgtEl>
                                          <p:spTgt spid="49163"/>
                                        </p:tgtEl>
                                        <p:attrNameLst>
                                          <p:attrName>ppt_y</p:attrName>
                                        </p:attrNameLst>
                                      </p:cBhvr>
                                      <p:tavLst>
                                        <p:tav tm="0">
                                          <p:val>
                                            <p:strVal val="ppt_y"/>
                                          </p:val>
                                        </p:tav>
                                        <p:tav tm="100000">
                                          <p:val>
                                            <p:strVal val="1+ppt_h/2"/>
                                          </p:val>
                                        </p:tav>
                                      </p:tavLst>
                                    </p:anim>
                                    <p:set>
                                      <p:cBhvr>
                                        <p:cTn id="23" dur="1" fill="hold">
                                          <p:stCondLst>
                                            <p:cond delay="2999"/>
                                          </p:stCondLst>
                                        </p:cTn>
                                        <p:tgtEl>
                                          <p:spTgt spid="49163"/>
                                        </p:tgtEl>
                                        <p:attrNameLst>
                                          <p:attrName>style.visibility</p:attrName>
                                        </p:attrNameLst>
                                      </p:cBhvr>
                                      <p:to>
                                        <p:strVal val="hidden"/>
                                      </p:to>
                                    </p:set>
                                  </p:childTnLst>
                                </p:cTn>
                              </p:par>
                              <p:par>
                                <p:cTn id="24" presetID="2" presetClass="exit" presetSubtype="3" fill="hold" nodeType="withEffect">
                                  <p:stCondLst>
                                    <p:cond delay="0"/>
                                  </p:stCondLst>
                                  <p:childTnLst>
                                    <p:anim calcmode="lin" valueType="num">
                                      <p:cBhvr additive="base">
                                        <p:cTn id="25" dur="3000"/>
                                        <p:tgtEl>
                                          <p:spTgt spid="49158"/>
                                        </p:tgtEl>
                                        <p:attrNameLst>
                                          <p:attrName>ppt_x</p:attrName>
                                        </p:attrNameLst>
                                      </p:cBhvr>
                                      <p:tavLst>
                                        <p:tav tm="0">
                                          <p:val>
                                            <p:strVal val="ppt_x"/>
                                          </p:val>
                                        </p:tav>
                                        <p:tav tm="100000">
                                          <p:val>
                                            <p:strVal val="1+ppt_w/2"/>
                                          </p:val>
                                        </p:tav>
                                      </p:tavLst>
                                    </p:anim>
                                    <p:anim calcmode="lin" valueType="num">
                                      <p:cBhvr additive="base">
                                        <p:cTn id="26" dur="3000"/>
                                        <p:tgtEl>
                                          <p:spTgt spid="49158"/>
                                        </p:tgtEl>
                                        <p:attrNameLst>
                                          <p:attrName>ppt_y</p:attrName>
                                        </p:attrNameLst>
                                      </p:cBhvr>
                                      <p:tavLst>
                                        <p:tav tm="0">
                                          <p:val>
                                            <p:strVal val="ppt_y"/>
                                          </p:val>
                                        </p:tav>
                                        <p:tav tm="100000">
                                          <p:val>
                                            <p:strVal val="0-ppt_h/2"/>
                                          </p:val>
                                        </p:tav>
                                      </p:tavLst>
                                    </p:anim>
                                    <p:set>
                                      <p:cBhvr>
                                        <p:cTn id="27" dur="1" fill="hold">
                                          <p:stCondLst>
                                            <p:cond delay="2999"/>
                                          </p:stCondLst>
                                        </p:cTn>
                                        <p:tgtEl>
                                          <p:spTgt spid="49158"/>
                                        </p:tgtEl>
                                        <p:attrNameLst>
                                          <p:attrName>style.visibility</p:attrName>
                                        </p:attrNameLst>
                                      </p:cBhvr>
                                      <p:to>
                                        <p:strVal val="hidden"/>
                                      </p:to>
                                    </p:set>
                                  </p:childTnLst>
                                </p:cTn>
                              </p:par>
                            </p:childTnLst>
                          </p:cTn>
                        </p:par>
                        <p:par>
                          <p:cTn id="28" fill="hold" nodeType="afterGroup">
                            <p:stCondLst>
                              <p:cond delay="3500"/>
                            </p:stCondLst>
                            <p:childTnLst>
                              <p:par>
                                <p:cTn id="29" presetID="9" presetClass="entr" presetSubtype="0" fill="hold" grpId="0" nodeType="afterEffect">
                                  <p:stCondLst>
                                    <p:cond delay="0"/>
                                  </p:stCondLst>
                                  <p:childTnLst>
                                    <p:set>
                                      <p:cBhvr>
                                        <p:cTn id="30" dur="1" fill="hold">
                                          <p:stCondLst>
                                            <p:cond delay="0"/>
                                          </p:stCondLst>
                                        </p:cTn>
                                        <p:tgtEl>
                                          <p:spTgt spid="49178"/>
                                        </p:tgtEl>
                                        <p:attrNameLst>
                                          <p:attrName>style.visibility</p:attrName>
                                        </p:attrNameLst>
                                      </p:cBhvr>
                                      <p:to>
                                        <p:strVal val="visible"/>
                                      </p:to>
                                    </p:set>
                                    <p:animEffect transition="in" filter="dissolve">
                                      <p:cBhvr>
                                        <p:cTn id="31" dur="500"/>
                                        <p:tgtEl>
                                          <p:spTgt spid="491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animBg="1"/>
      <p:bldP spid="49160" grpId="0"/>
      <p:bldP spid="49163" grpId="0" animBg="1"/>
      <p:bldP spid="4917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Number Placeholder 5">
            <a:extLst>
              <a:ext uri="{FF2B5EF4-FFF2-40B4-BE49-F238E27FC236}">
                <a16:creationId xmlns:a16="http://schemas.microsoft.com/office/drawing/2014/main" id="{5AFEEC3A-61B0-4D29-B964-FD4CA464F9AE}"/>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28266BCC-6DAA-4528-B37C-FEA0DB516484}" type="slidenum">
              <a:rPr lang="en-US" altLang="LID4096" smtClean="0"/>
              <a:pPr/>
              <a:t>29</a:t>
            </a:fld>
            <a:endParaRPr lang="en-US" altLang="LID4096"/>
          </a:p>
        </p:txBody>
      </p:sp>
      <p:sp>
        <p:nvSpPr>
          <p:cNvPr id="39940" name="Text Box 28">
            <a:extLst>
              <a:ext uri="{FF2B5EF4-FFF2-40B4-BE49-F238E27FC236}">
                <a16:creationId xmlns:a16="http://schemas.microsoft.com/office/drawing/2014/main" id="{E5524947-163A-431D-9592-1BF11CE0B36B}"/>
              </a:ext>
            </a:extLst>
          </p:cNvPr>
          <p:cNvSpPr txBox="1">
            <a:spLocks noChangeArrowheads="1"/>
          </p:cNvSpPr>
          <p:nvPr/>
        </p:nvSpPr>
        <p:spPr bwMode="auto">
          <a:xfrm>
            <a:off x="1682750" y="4967288"/>
            <a:ext cx="5500688" cy="457200"/>
          </a:xfrm>
          <a:prstGeom prst="rect">
            <a:avLst/>
          </a:prstGeom>
          <a:solidFill>
            <a:schemeClr val="accent3">
              <a:lumMod val="20000"/>
              <a:lumOff val="80000"/>
            </a:schemeClr>
          </a:solidFill>
          <a:ln>
            <a:noFill/>
          </a:ln>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defRPr/>
            </a:pPr>
            <a:r>
              <a:rPr lang="mk-MK" altLang="LID4096" sz="2400" dirty="0">
                <a:latin typeface="MAC C Times" pitchFamily="18" charset="0"/>
              </a:rPr>
              <a:t>Закон за зачувување на импулсот</a:t>
            </a:r>
            <a:endParaRPr lang="en-US" altLang="LID4096" sz="2400" dirty="0">
              <a:latin typeface="MAC C Times" pitchFamily="18" charset="0"/>
            </a:endParaRPr>
          </a:p>
        </p:txBody>
      </p:sp>
      <p:grpSp>
        <p:nvGrpSpPr>
          <p:cNvPr id="2" name="Group 38">
            <a:extLst>
              <a:ext uri="{FF2B5EF4-FFF2-40B4-BE49-F238E27FC236}">
                <a16:creationId xmlns:a16="http://schemas.microsoft.com/office/drawing/2014/main" id="{FF4EF947-6114-4AAF-976B-8EE348E0FF7D}"/>
              </a:ext>
            </a:extLst>
          </p:cNvPr>
          <p:cNvGrpSpPr>
            <a:grpSpLocks/>
          </p:cNvGrpSpPr>
          <p:nvPr/>
        </p:nvGrpSpPr>
        <p:grpSpPr bwMode="auto">
          <a:xfrm>
            <a:off x="2847975" y="2646363"/>
            <a:ext cx="3121025" cy="396875"/>
            <a:chOff x="2527" y="1481"/>
            <a:chExt cx="1570" cy="184"/>
          </a:xfrm>
        </p:grpSpPr>
        <p:sp>
          <p:nvSpPr>
            <p:cNvPr id="43024" name="Line 32">
              <a:extLst>
                <a:ext uri="{FF2B5EF4-FFF2-40B4-BE49-F238E27FC236}">
                  <a16:creationId xmlns:a16="http://schemas.microsoft.com/office/drawing/2014/main" id="{576D38E6-E0AD-4D02-A88A-F41F1D15BD2A}"/>
                </a:ext>
              </a:extLst>
            </p:cNvPr>
            <p:cNvSpPr>
              <a:spLocks noChangeShapeType="1"/>
            </p:cNvSpPr>
            <p:nvPr/>
          </p:nvSpPr>
          <p:spPr bwMode="auto">
            <a:xfrm>
              <a:off x="2527" y="1492"/>
              <a:ext cx="1570" cy="0"/>
            </a:xfrm>
            <a:prstGeom prst="line">
              <a:avLst/>
            </a:prstGeom>
            <a:noFill/>
            <a:ln w="38100">
              <a:solidFill>
                <a:srgbClr val="9966FF"/>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43025" name="Text Box 34">
              <a:extLst>
                <a:ext uri="{FF2B5EF4-FFF2-40B4-BE49-F238E27FC236}">
                  <a16:creationId xmlns:a16="http://schemas.microsoft.com/office/drawing/2014/main" id="{D4F31A48-A8FD-4F0E-980D-3244D6D2660B}"/>
                </a:ext>
              </a:extLst>
            </p:cNvPr>
            <p:cNvSpPr txBox="1">
              <a:spLocks noChangeArrowheads="1"/>
            </p:cNvSpPr>
            <p:nvPr/>
          </p:nvSpPr>
          <p:spPr bwMode="auto">
            <a:xfrm>
              <a:off x="3220" y="1481"/>
              <a:ext cx="352" cy="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2000" b="1" i="1">
                  <a:solidFill>
                    <a:srgbClr val="9966FF"/>
                  </a:solidFill>
                  <a:latin typeface="Arial" panose="020B0604020202020204" pitchFamily="34" charset="0"/>
                </a:rPr>
                <a:t>P</a:t>
              </a:r>
              <a:r>
                <a:rPr lang="en-US" altLang="LID4096" sz="2000" b="1" i="1" baseline="-25000">
                  <a:solidFill>
                    <a:srgbClr val="9966FF"/>
                  </a:solidFill>
                  <a:latin typeface="Arial" panose="020B0604020202020204" pitchFamily="34" charset="0"/>
                </a:rPr>
                <a:t>i</a:t>
              </a:r>
              <a:endParaRPr lang="en-US" altLang="LID4096" sz="2000" b="1" i="1">
                <a:solidFill>
                  <a:srgbClr val="9966FF"/>
                </a:solidFill>
                <a:latin typeface="Arial" panose="020B0604020202020204" pitchFamily="34" charset="0"/>
              </a:endParaRPr>
            </a:p>
          </p:txBody>
        </p:sp>
      </p:grpSp>
      <p:grpSp>
        <p:nvGrpSpPr>
          <p:cNvPr id="43013" name="Group 37">
            <a:extLst>
              <a:ext uri="{FF2B5EF4-FFF2-40B4-BE49-F238E27FC236}">
                <a16:creationId xmlns:a16="http://schemas.microsoft.com/office/drawing/2014/main" id="{F45AD4E2-15FE-451D-982A-B8A2D72D250F}"/>
              </a:ext>
            </a:extLst>
          </p:cNvPr>
          <p:cNvGrpSpPr>
            <a:grpSpLocks/>
          </p:cNvGrpSpPr>
          <p:nvPr/>
        </p:nvGrpSpPr>
        <p:grpSpPr bwMode="auto">
          <a:xfrm>
            <a:off x="5946775" y="1517650"/>
            <a:ext cx="2109788" cy="1125538"/>
            <a:chOff x="2513" y="956"/>
            <a:chExt cx="1061" cy="523"/>
          </a:xfrm>
        </p:grpSpPr>
        <p:sp>
          <p:nvSpPr>
            <p:cNvPr id="43022" name="Line 31">
              <a:extLst>
                <a:ext uri="{FF2B5EF4-FFF2-40B4-BE49-F238E27FC236}">
                  <a16:creationId xmlns:a16="http://schemas.microsoft.com/office/drawing/2014/main" id="{443647D0-DC5B-41C7-9775-B7EA64CB3DEC}"/>
                </a:ext>
              </a:extLst>
            </p:cNvPr>
            <p:cNvSpPr>
              <a:spLocks noChangeShapeType="1"/>
            </p:cNvSpPr>
            <p:nvPr/>
          </p:nvSpPr>
          <p:spPr bwMode="auto">
            <a:xfrm flipV="1">
              <a:off x="2513" y="1008"/>
              <a:ext cx="1061" cy="471"/>
            </a:xfrm>
            <a:prstGeom prst="line">
              <a:avLst/>
            </a:prstGeom>
            <a:noFill/>
            <a:ln w="38100">
              <a:solidFill>
                <a:srgbClr val="99CCFF"/>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43023" name="Text Box 35">
              <a:extLst>
                <a:ext uri="{FF2B5EF4-FFF2-40B4-BE49-F238E27FC236}">
                  <a16:creationId xmlns:a16="http://schemas.microsoft.com/office/drawing/2014/main" id="{D60CC206-3719-46FD-906C-B3727ABF710A}"/>
                </a:ext>
              </a:extLst>
            </p:cNvPr>
            <p:cNvSpPr txBox="1">
              <a:spLocks noChangeArrowheads="1"/>
            </p:cNvSpPr>
            <p:nvPr/>
          </p:nvSpPr>
          <p:spPr bwMode="auto">
            <a:xfrm>
              <a:off x="2840" y="956"/>
              <a:ext cx="352" cy="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2000" b="1" i="1">
                  <a:solidFill>
                    <a:srgbClr val="99CCFF"/>
                  </a:solidFill>
                  <a:latin typeface="Arial" panose="020B0604020202020204" pitchFamily="34" charset="0"/>
                </a:rPr>
                <a:t>P</a:t>
              </a:r>
              <a:r>
                <a:rPr lang="en-US" altLang="LID4096" sz="2000" b="1" i="1" baseline="-25000">
                  <a:solidFill>
                    <a:srgbClr val="99CCFF"/>
                  </a:solidFill>
                  <a:latin typeface="Arial" panose="020B0604020202020204" pitchFamily="34" charset="0"/>
                </a:rPr>
                <a:t>f</a:t>
              </a:r>
              <a:endParaRPr lang="en-US" altLang="LID4096" sz="2000" b="1" i="1">
                <a:solidFill>
                  <a:srgbClr val="99CCFF"/>
                </a:solidFill>
                <a:latin typeface="Arial" panose="020B0604020202020204" pitchFamily="34" charset="0"/>
              </a:endParaRPr>
            </a:p>
          </p:txBody>
        </p:sp>
      </p:grpSp>
      <p:grpSp>
        <p:nvGrpSpPr>
          <p:cNvPr id="43014" name="Group 39">
            <a:extLst>
              <a:ext uri="{FF2B5EF4-FFF2-40B4-BE49-F238E27FC236}">
                <a16:creationId xmlns:a16="http://schemas.microsoft.com/office/drawing/2014/main" id="{B50B9293-96D1-4260-BCAC-D3628AEBA04E}"/>
              </a:ext>
            </a:extLst>
          </p:cNvPr>
          <p:cNvGrpSpPr>
            <a:grpSpLocks/>
          </p:cNvGrpSpPr>
          <p:nvPr/>
        </p:nvGrpSpPr>
        <p:grpSpPr bwMode="auto">
          <a:xfrm>
            <a:off x="5919788" y="2673350"/>
            <a:ext cx="1089025" cy="984250"/>
            <a:chOff x="3574" y="1021"/>
            <a:chExt cx="548" cy="458"/>
          </a:xfrm>
        </p:grpSpPr>
        <p:sp>
          <p:nvSpPr>
            <p:cNvPr id="43020" name="Line 33">
              <a:extLst>
                <a:ext uri="{FF2B5EF4-FFF2-40B4-BE49-F238E27FC236}">
                  <a16:creationId xmlns:a16="http://schemas.microsoft.com/office/drawing/2014/main" id="{A16056A6-1922-40BC-8619-B2CF291F0867}"/>
                </a:ext>
              </a:extLst>
            </p:cNvPr>
            <p:cNvSpPr>
              <a:spLocks noChangeShapeType="1"/>
            </p:cNvSpPr>
            <p:nvPr/>
          </p:nvSpPr>
          <p:spPr bwMode="auto">
            <a:xfrm>
              <a:off x="3574" y="1034"/>
              <a:ext cx="471" cy="445"/>
            </a:xfrm>
            <a:prstGeom prst="line">
              <a:avLst/>
            </a:prstGeom>
            <a:noFill/>
            <a:ln w="38100">
              <a:solidFill>
                <a:srgbClr val="FF6600"/>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43021" name="Text Box 36">
              <a:extLst>
                <a:ext uri="{FF2B5EF4-FFF2-40B4-BE49-F238E27FC236}">
                  <a16:creationId xmlns:a16="http://schemas.microsoft.com/office/drawing/2014/main" id="{D9451359-4C94-4903-AD9A-12F23F52DB13}"/>
                </a:ext>
              </a:extLst>
            </p:cNvPr>
            <p:cNvSpPr txBox="1">
              <a:spLocks noChangeArrowheads="1"/>
            </p:cNvSpPr>
            <p:nvPr/>
          </p:nvSpPr>
          <p:spPr bwMode="auto">
            <a:xfrm>
              <a:off x="3770" y="1021"/>
              <a:ext cx="352" cy="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2000" b="1" i="1">
                  <a:solidFill>
                    <a:srgbClr val="FF6600"/>
                  </a:solidFill>
                  <a:latin typeface="Arial" panose="020B0604020202020204" pitchFamily="34" charset="0"/>
                </a:rPr>
                <a:t>P</a:t>
              </a:r>
              <a:r>
                <a:rPr lang="en-US" altLang="LID4096" sz="2000" b="1" i="1" baseline="-25000">
                  <a:solidFill>
                    <a:srgbClr val="FF6600"/>
                  </a:solidFill>
                  <a:latin typeface="Arial" panose="020B0604020202020204" pitchFamily="34" charset="0"/>
                </a:rPr>
                <a:t>e</a:t>
              </a:r>
              <a:endParaRPr lang="en-US" altLang="LID4096" sz="2000" b="1" i="1">
                <a:solidFill>
                  <a:srgbClr val="FF6600"/>
                </a:solidFill>
                <a:latin typeface="Arial" panose="020B0604020202020204" pitchFamily="34" charset="0"/>
              </a:endParaRPr>
            </a:p>
          </p:txBody>
        </p:sp>
      </p:grpSp>
      <p:sp>
        <p:nvSpPr>
          <p:cNvPr id="43015" name="Line 40">
            <a:extLst>
              <a:ext uri="{FF2B5EF4-FFF2-40B4-BE49-F238E27FC236}">
                <a16:creationId xmlns:a16="http://schemas.microsoft.com/office/drawing/2014/main" id="{339F35DA-D595-49D9-A0E3-7E59DCDCB05B}"/>
              </a:ext>
            </a:extLst>
          </p:cNvPr>
          <p:cNvSpPr>
            <a:spLocks noChangeShapeType="1"/>
          </p:cNvSpPr>
          <p:nvPr/>
        </p:nvSpPr>
        <p:spPr bwMode="auto">
          <a:xfrm>
            <a:off x="5840413" y="2670175"/>
            <a:ext cx="2784475"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LID4096"/>
          </a:p>
        </p:txBody>
      </p:sp>
      <p:sp>
        <p:nvSpPr>
          <p:cNvPr id="43016" name="Freeform 41">
            <a:extLst>
              <a:ext uri="{FF2B5EF4-FFF2-40B4-BE49-F238E27FC236}">
                <a16:creationId xmlns:a16="http://schemas.microsoft.com/office/drawing/2014/main" id="{53CD6BA9-CA70-42BD-9BC6-C27247414555}"/>
              </a:ext>
            </a:extLst>
          </p:cNvPr>
          <p:cNvSpPr>
            <a:spLocks/>
          </p:cNvSpPr>
          <p:nvPr/>
        </p:nvSpPr>
        <p:spPr bwMode="auto">
          <a:xfrm>
            <a:off x="7270750" y="2051050"/>
            <a:ext cx="312738" cy="592138"/>
          </a:xfrm>
          <a:custGeom>
            <a:avLst/>
            <a:gdLst>
              <a:gd name="T0" fmla="*/ 0 w 157"/>
              <a:gd name="T1" fmla="*/ 0 h 275"/>
              <a:gd name="T2" fmla="*/ 2147483646 w 157"/>
              <a:gd name="T3" fmla="*/ 2147483646 h 275"/>
              <a:gd name="T4" fmla="*/ 2147483646 w 157"/>
              <a:gd name="T5" fmla="*/ 2147483646 h 275"/>
              <a:gd name="T6" fmla="*/ 0 60000 65536"/>
              <a:gd name="T7" fmla="*/ 0 60000 65536"/>
              <a:gd name="T8" fmla="*/ 0 60000 65536"/>
              <a:gd name="T9" fmla="*/ 0 w 157"/>
              <a:gd name="T10" fmla="*/ 0 h 275"/>
              <a:gd name="T11" fmla="*/ 157 w 157"/>
              <a:gd name="T12" fmla="*/ 275 h 275"/>
            </a:gdLst>
            <a:ahLst/>
            <a:cxnLst>
              <a:cxn ang="T6">
                <a:pos x="T0" y="T1"/>
              </a:cxn>
              <a:cxn ang="T7">
                <a:pos x="T2" y="T3"/>
              </a:cxn>
              <a:cxn ang="T8">
                <a:pos x="T4" y="T5"/>
              </a:cxn>
            </a:cxnLst>
            <a:rect l="T9" t="T10" r="T11" b="T12"/>
            <a:pathLst>
              <a:path w="157" h="275">
                <a:moveTo>
                  <a:pt x="0" y="0"/>
                </a:moveTo>
                <a:cubicBezTo>
                  <a:pt x="39" y="23"/>
                  <a:pt x="79" y="46"/>
                  <a:pt x="105" y="92"/>
                </a:cubicBezTo>
                <a:cubicBezTo>
                  <a:pt x="131" y="138"/>
                  <a:pt x="151" y="245"/>
                  <a:pt x="157" y="275"/>
                </a:cubicBezTo>
              </a:path>
            </a:pathLst>
          </a:custGeom>
          <a:noFill/>
          <a:ln w="9525">
            <a:solidFill>
              <a:schemeClr val="tx1"/>
            </a:solidFill>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LID4096"/>
          </a:p>
        </p:txBody>
      </p:sp>
      <p:sp>
        <p:nvSpPr>
          <p:cNvPr id="43017" name="Text Box 42">
            <a:extLst>
              <a:ext uri="{FF2B5EF4-FFF2-40B4-BE49-F238E27FC236}">
                <a16:creationId xmlns:a16="http://schemas.microsoft.com/office/drawing/2014/main" id="{0F86E3C0-B0FB-4156-9370-4FF2CFA52596}"/>
              </a:ext>
            </a:extLst>
          </p:cNvPr>
          <p:cNvSpPr txBox="1">
            <a:spLocks noChangeArrowheads="1"/>
          </p:cNvSpPr>
          <p:nvPr/>
        </p:nvSpPr>
        <p:spPr bwMode="auto">
          <a:xfrm>
            <a:off x="6853238" y="2136775"/>
            <a:ext cx="5715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a:latin typeface="Symbol" panose="05050102010706020507" pitchFamily="18" charset="2"/>
              </a:rPr>
              <a:t>Q</a:t>
            </a:r>
          </a:p>
        </p:txBody>
      </p:sp>
      <p:sp>
        <p:nvSpPr>
          <p:cNvPr id="62508" name="Oval 44">
            <a:extLst>
              <a:ext uri="{FF2B5EF4-FFF2-40B4-BE49-F238E27FC236}">
                <a16:creationId xmlns:a16="http://schemas.microsoft.com/office/drawing/2014/main" id="{1C2EFFDE-7F74-45E7-BDFC-32A62D27EDED}"/>
              </a:ext>
            </a:extLst>
          </p:cNvPr>
          <p:cNvSpPr>
            <a:spLocks noChangeArrowheads="1"/>
          </p:cNvSpPr>
          <p:nvPr/>
        </p:nvSpPr>
        <p:spPr bwMode="auto">
          <a:xfrm>
            <a:off x="5762625" y="2517775"/>
            <a:ext cx="333375" cy="333375"/>
          </a:xfrm>
          <a:prstGeom prst="ellipse">
            <a:avLst/>
          </a:prstGeom>
          <a:gradFill rotWithShape="1">
            <a:gsLst>
              <a:gs pos="0">
                <a:schemeClr val="accent1"/>
              </a:gs>
              <a:gs pos="100000">
                <a:schemeClr val="accent1">
                  <a:gamma/>
                  <a:shade val="46275"/>
                  <a:invGamma/>
                </a:schemeClr>
              </a:gs>
            </a:gsLst>
            <a:path path="shape">
              <a:fillToRect l="50000" t="50000" r="50000" b="50000"/>
            </a:path>
          </a:gradFill>
          <a:ln w="9525">
            <a:solidFill>
              <a:schemeClr val="bg2"/>
            </a:solidFill>
            <a:round/>
            <a:headEnd/>
            <a:tailEnd/>
          </a:ln>
          <a:effectLst/>
        </p:spPr>
        <p:txBody>
          <a:bodyPr wrap="none" anchor="ctr"/>
          <a:lstStyle/>
          <a:p>
            <a:pPr>
              <a:defRPr/>
            </a:pPr>
            <a:endParaRPr lang="en-US"/>
          </a:p>
        </p:txBody>
      </p:sp>
      <p:sp>
        <p:nvSpPr>
          <p:cNvPr id="19" name="Rectangle 2">
            <a:extLst>
              <a:ext uri="{FF2B5EF4-FFF2-40B4-BE49-F238E27FC236}">
                <a16:creationId xmlns:a16="http://schemas.microsoft.com/office/drawing/2014/main" id="{00EBA26A-9744-4702-AD32-91F73AD52936}"/>
              </a:ext>
            </a:extLst>
          </p:cNvPr>
          <p:cNvSpPr>
            <a:spLocks noGrp="1" noChangeArrowheads="1"/>
          </p:cNvSpPr>
          <p:nvPr>
            <p:ph type="title"/>
          </p:nvPr>
        </p:nvSpPr>
        <p:spPr>
          <a:xfrm>
            <a:off x="152400" y="152400"/>
            <a:ext cx="9144000" cy="1473200"/>
          </a:xfrm>
        </p:spPr>
        <p:txBody>
          <a:bodyPr/>
          <a:lstStyle/>
          <a:p>
            <a:pPr eaLnBrk="1" fontAlgn="auto" hangingPunct="1">
              <a:spcAft>
                <a:spcPts val="0"/>
              </a:spcAft>
              <a:defRPr/>
            </a:pPr>
            <a:r>
              <a:rPr lang="mk-MK" dirty="0">
                <a:solidFill>
                  <a:srgbClr val="0070C0"/>
                </a:solidFill>
                <a:latin typeface="MAC C Times" pitchFamily="18" charset="0"/>
              </a:rPr>
              <a:t>     Комптонов ефект - формула</a:t>
            </a:r>
            <a:endParaRPr lang="en-US" dirty="0">
              <a:solidFill>
                <a:srgbClr val="0070C0"/>
              </a:solidFill>
              <a:latin typeface="MAC C Times" pitchFamily="18" charset="0"/>
            </a:endParaRPr>
          </a:p>
        </p:txBody>
      </p:sp>
    </p:spTree>
  </p:cSld>
  <p:clrMapOvr>
    <a:masterClrMapping/>
  </p:clrMapOvr>
  <p:transition spd="slow" advClick="0" advTm="5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0-#ppt_w/2"/>
                                          </p:val>
                                        </p:tav>
                                        <p:tav tm="100000">
                                          <p:val>
                                            <p:strVal val="#ppt_x"/>
                                          </p:val>
                                        </p:tav>
                                      </p:tavLst>
                                    </p:anim>
                                    <p:anim calcmode="lin" valueType="num">
                                      <p:cBhvr additive="base">
                                        <p:cTn id="8" dur="3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4">
            <a:extLst>
              <a:ext uri="{FF2B5EF4-FFF2-40B4-BE49-F238E27FC236}">
                <a16:creationId xmlns:a16="http://schemas.microsoft.com/office/drawing/2014/main" id="{7A3C3BF7-D004-4B59-ABB6-13E30E07381D}"/>
              </a:ext>
            </a:extLst>
          </p:cNvPr>
          <p:cNvSpPr>
            <a:spLocks noGrp="1" noChangeArrowheads="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r>
              <a:rPr lang="en-US" altLang="LID4096"/>
              <a:t>M. Ristova, </a:t>
            </a:r>
            <a:r>
              <a:rPr lang="mk-MK" altLang="LID4096"/>
              <a:t>март 2011</a:t>
            </a:r>
            <a:endParaRPr lang="en-US" altLang="LID4096"/>
          </a:p>
        </p:txBody>
      </p:sp>
      <p:sp>
        <p:nvSpPr>
          <p:cNvPr id="44035" name="Slide Number Placeholder 5">
            <a:extLst>
              <a:ext uri="{FF2B5EF4-FFF2-40B4-BE49-F238E27FC236}">
                <a16:creationId xmlns:a16="http://schemas.microsoft.com/office/drawing/2014/main" id="{B0ACDB73-E225-45DF-B7BA-D7415241D492}"/>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F8BC770F-0AC9-4B03-9F90-A530438026A4}" type="slidenum">
              <a:rPr lang="en-US" altLang="LID4096" smtClean="0"/>
              <a:pPr/>
              <a:t>30</a:t>
            </a:fld>
            <a:endParaRPr lang="en-US" altLang="LID4096"/>
          </a:p>
        </p:txBody>
      </p:sp>
      <p:grpSp>
        <p:nvGrpSpPr>
          <p:cNvPr id="44036" name="Group 4">
            <a:extLst>
              <a:ext uri="{FF2B5EF4-FFF2-40B4-BE49-F238E27FC236}">
                <a16:creationId xmlns:a16="http://schemas.microsoft.com/office/drawing/2014/main" id="{28A1332A-84B5-4F85-8D28-C28B5C08CB31}"/>
              </a:ext>
            </a:extLst>
          </p:cNvPr>
          <p:cNvGrpSpPr>
            <a:grpSpLocks/>
          </p:cNvGrpSpPr>
          <p:nvPr/>
        </p:nvGrpSpPr>
        <p:grpSpPr bwMode="auto">
          <a:xfrm>
            <a:off x="2951163" y="2976563"/>
            <a:ext cx="3121025" cy="396875"/>
            <a:chOff x="2527" y="1481"/>
            <a:chExt cx="1570" cy="184"/>
          </a:xfrm>
        </p:grpSpPr>
        <p:sp>
          <p:nvSpPr>
            <p:cNvPr id="44059" name="Line 5">
              <a:extLst>
                <a:ext uri="{FF2B5EF4-FFF2-40B4-BE49-F238E27FC236}">
                  <a16:creationId xmlns:a16="http://schemas.microsoft.com/office/drawing/2014/main" id="{5F2CA469-EA8C-4268-9D5A-9B96AEA103BA}"/>
                </a:ext>
              </a:extLst>
            </p:cNvPr>
            <p:cNvSpPr>
              <a:spLocks noChangeShapeType="1"/>
            </p:cNvSpPr>
            <p:nvPr/>
          </p:nvSpPr>
          <p:spPr bwMode="auto">
            <a:xfrm>
              <a:off x="2527" y="1492"/>
              <a:ext cx="1570" cy="0"/>
            </a:xfrm>
            <a:prstGeom prst="line">
              <a:avLst/>
            </a:prstGeom>
            <a:noFill/>
            <a:ln w="38100">
              <a:solidFill>
                <a:srgbClr val="9966FF"/>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44060" name="Text Box 6">
              <a:extLst>
                <a:ext uri="{FF2B5EF4-FFF2-40B4-BE49-F238E27FC236}">
                  <a16:creationId xmlns:a16="http://schemas.microsoft.com/office/drawing/2014/main" id="{54B07EC5-B852-44A1-9972-98087BDB84FC}"/>
                </a:ext>
              </a:extLst>
            </p:cNvPr>
            <p:cNvSpPr txBox="1">
              <a:spLocks noChangeArrowheads="1"/>
            </p:cNvSpPr>
            <p:nvPr/>
          </p:nvSpPr>
          <p:spPr bwMode="auto">
            <a:xfrm>
              <a:off x="3220" y="1481"/>
              <a:ext cx="352" cy="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2000" b="1" i="1">
                  <a:solidFill>
                    <a:srgbClr val="9966FF"/>
                  </a:solidFill>
                  <a:latin typeface="Arial" panose="020B0604020202020204" pitchFamily="34" charset="0"/>
                </a:rPr>
                <a:t>P</a:t>
              </a:r>
              <a:r>
                <a:rPr lang="en-US" altLang="LID4096" sz="2000" b="1" i="1" baseline="-25000">
                  <a:solidFill>
                    <a:srgbClr val="9966FF"/>
                  </a:solidFill>
                  <a:latin typeface="Arial" panose="020B0604020202020204" pitchFamily="34" charset="0"/>
                </a:rPr>
                <a:t>i</a:t>
              </a:r>
              <a:endParaRPr lang="en-US" altLang="LID4096" sz="2000" b="1" i="1">
                <a:solidFill>
                  <a:srgbClr val="9966FF"/>
                </a:solidFill>
                <a:latin typeface="Arial" panose="020B0604020202020204" pitchFamily="34" charset="0"/>
              </a:endParaRPr>
            </a:p>
          </p:txBody>
        </p:sp>
      </p:grpSp>
      <p:grpSp>
        <p:nvGrpSpPr>
          <p:cNvPr id="44037" name="Group 7">
            <a:extLst>
              <a:ext uri="{FF2B5EF4-FFF2-40B4-BE49-F238E27FC236}">
                <a16:creationId xmlns:a16="http://schemas.microsoft.com/office/drawing/2014/main" id="{494E82FB-C3C9-4DE5-A155-71FC3F38107C}"/>
              </a:ext>
            </a:extLst>
          </p:cNvPr>
          <p:cNvGrpSpPr>
            <a:grpSpLocks/>
          </p:cNvGrpSpPr>
          <p:nvPr/>
        </p:nvGrpSpPr>
        <p:grpSpPr bwMode="auto">
          <a:xfrm>
            <a:off x="2995613" y="1847850"/>
            <a:ext cx="2109787" cy="1125538"/>
            <a:chOff x="2513" y="956"/>
            <a:chExt cx="1061" cy="523"/>
          </a:xfrm>
        </p:grpSpPr>
        <p:sp>
          <p:nvSpPr>
            <p:cNvPr id="44057" name="Line 8">
              <a:extLst>
                <a:ext uri="{FF2B5EF4-FFF2-40B4-BE49-F238E27FC236}">
                  <a16:creationId xmlns:a16="http://schemas.microsoft.com/office/drawing/2014/main" id="{7E0A5500-D118-4FC7-9160-BC4A3084C025}"/>
                </a:ext>
              </a:extLst>
            </p:cNvPr>
            <p:cNvSpPr>
              <a:spLocks noChangeShapeType="1"/>
            </p:cNvSpPr>
            <p:nvPr/>
          </p:nvSpPr>
          <p:spPr bwMode="auto">
            <a:xfrm flipV="1">
              <a:off x="2513" y="1008"/>
              <a:ext cx="1061" cy="471"/>
            </a:xfrm>
            <a:prstGeom prst="line">
              <a:avLst/>
            </a:prstGeom>
            <a:noFill/>
            <a:ln w="38100">
              <a:solidFill>
                <a:srgbClr val="99CCFF"/>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44058" name="Text Box 9">
              <a:extLst>
                <a:ext uri="{FF2B5EF4-FFF2-40B4-BE49-F238E27FC236}">
                  <a16:creationId xmlns:a16="http://schemas.microsoft.com/office/drawing/2014/main" id="{3E33BC5E-4B13-46E6-B2DC-D1F6F0945C3E}"/>
                </a:ext>
              </a:extLst>
            </p:cNvPr>
            <p:cNvSpPr txBox="1">
              <a:spLocks noChangeArrowheads="1"/>
            </p:cNvSpPr>
            <p:nvPr/>
          </p:nvSpPr>
          <p:spPr bwMode="auto">
            <a:xfrm>
              <a:off x="2840" y="956"/>
              <a:ext cx="352" cy="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2000" b="1" i="1">
                  <a:solidFill>
                    <a:srgbClr val="99CCFF"/>
                  </a:solidFill>
                  <a:latin typeface="Arial" panose="020B0604020202020204" pitchFamily="34" charset="0"/>
                </a:rPr>
                <a:t>P</a:t>
              </a:r>
              <a:r>
                <a:rPr lang="en-US" altLang="LID4096" sz="2000" b="1" i="1" baseline="-25000">
                  <a:solidFill>
                    <a:srgbClr val="99CCFF"/>
                  </a:solidFill>
                  <a:latin typeface="Arial" panose="020B0604020202020204" pitchFamily="34" charset="0"/>
                </a:rPr>
                <a:t>f</a:t>
              </a:r>
              <a:endParaRPr lang="en-US" altLang="LID4096" sz="2000" b="1" i="1">
                <a:solidFill>
                  <a:srgbClr val="99CCFF"/>
                </a:solidFill>
                <a:latin typeface="Arial" panose="020B0604020202020204" pitchFamily="34" charset="0"/>
              </a:endParaRPr>
            </a:p>
          </p:txBody>
        </p:sp>
      </p:grpSp>
      <p:grpSp>
        <p:nvGrpSpPr>
          <p:cNvPr id="44038" name="Group 10">
            <a:extLst>
              <a:ext uri="{FF2B5EF4-FFF2-40B4-BE49-F238E27FC236}">
                <a16:creationId xmlns:a16="http://schemas.microsoft.com/office/drawing/2014/main" id="{8262670F-53C1-4218-947D-97DC52DB04EE}"/>
              </a:ext>
            </a:extLst>
          </p:cNvPr>
          <p:cNvGrpSpPr>
            <a:grpSpLocks/>
          </p:cNvGrpSpPr>
          <p:nvPr/>
        </p:nvGrpSpPr>
        <p:grpSpPr bwMode="auto">
          <a:xfrm>
            <a:off x="5094288" y="1992313"/>
            <a:ext cx="1089025" cy="984250"/>
            <a:chOff x="3574" y="1021"/>
            <a:chExt cx="548" cy="458"/>
          </a:xfrm>
        </p:grpSpPr>
        <p:sp>
          <p:nvSpPr>
            <p:cNvPr id="44055" name="Line 11">
              <a:extLst>
                <a:ext uri="{FF2B5EF4-FFF2-40B4-BE49-F238E27FC236}">
                  <a16:creationId xmlns:a16="http://schemas.microsoft.com/office/drawing/2014/main" id="{18B28A0B-BC92-4AD5-BFD1-DE73870126F2}"/>
                </a:ext>
              </a:extLst>
            </p:cNvPr>
            <p:cNvSpPr>
              <a:spLocks noChangeShapeType="1"/>
            </p:cNvSpPr>
            <p:nvPr/>
          </p:nvSpPr>
          <p:spPr bwMode="auto">
            <a:xfrm>
              <a:off x="3574" y="1034"/>
              <a:ext cx="471" cy="445"/>
            </a:xfrm>
            <a:prstGeom prst="line">
              <a:avLst/>
            </a:prstGeom>
            <a:noFill/>
            <a:ln w="38100">
              <a:solidFill>
                <a:srgbClr val="FF6600"/>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44056" name="Text Box 12">
              <a:extLst>
                <a:ext uri="{FF2B5EF4-FFF2-40B4-BE49-F238E27FC236}">
                  <a16:creationId xmlns:a16="http://schemas.microsoft.com/office/drawing/2014/main" id="{63F6200C-E69D-4CC9-87EF-A1CA9BC0D198}"/>
                </a:ext>
              </a:extLst>
            </p:cNvPr>
            <p:cNvSpPr txBox="1">
              <a:spLocks noChangeArrowheads="1"/>
            </p:cNvSpPr>
            <p:nvPr/>
          </p:nvSpPr>
          <p:spPr bwMode="auto">
            <a:xfrm>
              <a:off x="3770" y="1021"/>
              <a:ext cx="352" cy="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2000" b="1" i="1">
                  <a:solidFill>
                    <a:srgbClr val="FF6600"/>
                  </a:solidFill>
                  <a:latin typeface="Arial" panose="020B0604020202020204" pitchFamily="34" charset="0"/>
                </a:rPr>
                <a:t>P</a:t>
              </a:r>
              <a:r>
                <a:rPr lang="en-US" altLang="LID4096" sz="2000" b="1" i="1" baseline="-25000">
                  <a:solidFill>
                    <a:srgbClr val="FF6600"/>
                  </a:solidFill>
                  <a:latin typeface="Arial" panose="020B0604020202020204" pitchFamily="34" charset="0"/>
                </a:rPr>
                <a:t>e</a:t>
              </a:r>
              <a:endParaRPr lang="en-US" altLang="LID4096" sz="2000" b="1" i="1">
                <a:solidFill>
                  <a:srgbClr val="FF6600"/>
                </a:solidFill>
                <a:latin typeface="Arial" panose="020B0604020202020204" pitchFamily="34" charset="0"/>
              </a:endParaRPr>
            </a:p>
          </p:txBody>
        </p:sp>
      </p:grpSp>
      <p:grpSp>
        <p:nvGrpSpPr>
          <p:cNvPr id="5" name="Group 22">
            <a:extLst>
              <a:ext uri="{FF2B5EF4-FFF2-40B4-BE49-F238E27FC236}">
                <a16:creationId xmlns:a16="http://schemas.microsoft.com/office/drawing/2014/main" id="{D359FD6C-289C-4E2E-AA4D-7F93D53D7677}"/>
              </a:ext>
            </a:extLst>
          </p:cNvPr>
          <p:cNvGrpSpPr>
            <a:grpSpLocks/>
          </p:cNvGrpSpPr>
          <p:nvPr/>
        </p:nvGrpSpPr>
        <p:grpSpPr bwMode="auto">
          <a:xfrm>
            <a:off x="393700" y="2894013"/>
            <a:ext cx="2078038" cy="519112"/>
            <a:chOff x="1073" y="2775"/>
            <a:chExt cx="1309" cy="327"/>
          </a:xfrm>
        </p:grpSpPr>
        <p:sp>
          <p:nvSpPr>
            <p:cNvPr id="44051" name="Text Box 14">
              <a:extLst>
                <a:ext uri="{FF2B5EF4-FFF2-40B4-BE49-F238E27FC236}">
                  <a16:creationId xmlns:a16="http://schemas.microsoft.com/office/drawing/2014/main" id="{4D65340F-81D3-4D01-AB23-D22E11424712}"/>
                </a:ext>
              </a:extLst>
            </p:cNvPr>
            <p:cNvSpPr txBox="1">
              <a:spLocks noChangeArrowheads="1"/>
            </p:cNvSpPr>
            <p:nvPr/>
          </p:nvSpPr>
          <p:spPr bwMode="auto">
            <a:xfrm>
              <a:off x="1073" y="2775"/>
              <a:ext cx="1309"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2800" b="1" i="1">
                  <a:latin typeface="Arial" panose="020B0604020202020204" pitchFamily="34" charset="0"/>
                </a:rPr>
                <a:t>p</a:t>
              </a:r>
              <a:r>
                <a:rPr lang="en-US" altLang="LID4096" sz="2800" b="1" i="1" baseline="-25000">
                  <a:latin typeface="Arial" panose="020B0604020202020204" pitchFamily="34" charset="0"/>
                </a:rPr>
                <a:t>i</a:t>
              </a:r>
              <a:r>
                <a:rPr lang="en-US" altLang="LID4096" sz="2800" b="1" i="1">
                  <a:latin typeface="Arial" panose="020B0604020202020204" pitchFamily="34" charset="0"/>
                </a:rPr>
                <a:t> = p</a:t>
              </a:r>
              <a:r>
                <a:rPr lang="en-US" altLang="LID4096" sz="2800" b="1" i="1" baseline="-25000">
                  <a:latin typeface="Arial" panose="020B0604020202020204" pitchFamily="34" charset="0"/>
                </a:rPr>
                <a:t>f</a:t>
              </a:r>
              <a:r>
                <a:rPr lang="en-US" altLang="LID4096" sz="2800" b="1" i="1" baseline="30000">
                  <a:latin typeface="Arial" panose="020B0604020202020204" pitchFamily="34" charset="0"/>
                </a:rPr>
                <a:t> </a:t>
              </a:r>
              <a:r>
                <a:rPr lang="en-US" altLang="LID4096" sz="2800" b="1" i="1">
                  <a:latin typeface="Arial" panose="020B0604020202020204" pitchFamily="34" charset="0"/>
                </a:rPr>
                <a:t>+ p</a:t>
              </a:r>
              <a:r>
                <a:rPr lang="en-US" altLang="LID4096" sz="2800" b="1" i="1" baseline="-25000">
                  <a:latin typeface="Arial" panose="020B0604020202020204" pitchFamily="34" charset="0"/>
                </a:rPr>
                <a:t>e</a:t>
              </a:r>
              <a:endParaRPr lang="en-US" altLang="LID4096" sz="2800" b="1" i="1">
                <a:latin typeface="Arial" panose="020B0604020202020204" pitchFamily="34" charset="0"/>
              </a:endParaRPr>
            </a:p>
          </p:txBody>
        </p:sp>
        <p:sp>
          <p:nvSpPr>
            <p:cNvPr id="44052" name="Line 15">
              <a:extLst>
                <a:ext uri="{FF2B5EF4-FFF2-40B4-BE49-F238E27FC236}">
                  <a16:creationId xmlns:a16="http://schemas.microsoft.com/office/drawing/2014/main" id="{309F7DA8-00FA-4811-8C5D-08545DDDD054}"/>
                </a:ext>
              </a:extLst>
            </p:cNvPr>
            <p:cNvSpPr>
              <a:spLocks noChangeShapeType="1"/>
            </p:cNvSpPr>
            <p:nvPr/>
          </p:nvSpPr>
          <p:spPr bwMode="auto">
            <a:xfrm flipV="1">
              <a:off x="1100" y="2841"/>
              <a:ext cx="196" cy="13"/>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44053" name="Line 16">
              <a:extLst>
                <a:ext uri="{FF2B5EF4-FFF2-40B4-BE49-F238E27FC236}">
                  <a16:creationId xmlns:a16="http://schemas.microsoft.com/office/drawing/2014/main" id="{BF6107F0-4FF3-452A-A5CC-8B56FF1FC01A}"/>
                </a:ext>
              </a:extLst>
            </p:cNvPr>
            <p:cNvSpPr>
              <a:spLocks noChangeShapeType="1"/>
            </p:cNvSpPr>
            <p:nvPr/>
          </p:nvSpPr>
          <p:spPr bwMode="auto">
            <a:xfrm flipV="1">
              <a:off x="1597" y="2841"/>
              <a:ext cx="196" cy="13"/>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44054" name="Line 19">
              <a:extLst>
                <a:ext uri="{FF2B5EF4-FFF2-40B4-BE49-F238E27FC236}">
                  <a16:creationId xmlns:a16="http://schemas.microsoft.com/office/drawing/2014/main" id="{07FF071C-B3CF-46FA-9F72-8B799F852747}"/>
                </a:ext>
              </a:extLst>
            </p:cNvPr>
            <p:cNvSpPr>
              <a:spLocks noChangeShapeType="1"/>
            </p:cNvSpPr>
            <p:nvPr/>
          </p:nvSpPr>
          <p:spPr bwMode="auto">
            <a:xfrm flipV="1">
              <a:off x="1991" y="2841"/>
              <a:ext cx="196" cy="13"/>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grpSp>
      <p:sp>
        <p:nvSpPr>
          <p:cNvPr id="71700" name="Freeform 20">
            <a:extLst>
              <a:ext uri="{FF2B5EF4-FFF2-40B4-BE49-F238E27FC236}">
                <a16:creationId xmlns:a16="http://schemas.microsoft.com/office/drawing/2014/main" id="{6F7A8A48-AD99-4C5B-A37D-2F847EA4925E}"/>
              </a:ext>
            </a:extLst>
          </p:cNvPr>
          <p:cNvSpPr>
            <a:spLocks/>
          </p:cNvSpPr>
          <p:nvPr/>
        </p:nvSpPr>
        <p:spPr bwMode="auto">
          <a:xfrm>
            <a:off x="4051300" y="2422525"/>
            <a:ext cx="312738" cy="592138"/>
          </a:xfrm>
          <a:custGeom>
            <a:avLst/>
            <a:gdLst>
              <a:gd name="T0" fmla="*/ 0 w 157"/>
              <a:gd name="T1" fmla="*/ 0 h 275"/>
              <a:gd name="T2" fmla="*/ 2147483646 w 157"/>
              <a:gd name="T3" fmla="*/ 2147483646 h 275"/>
              <a:gd name="T4" fmla="*/ 2147483646 w 157"/>
              <a:gd name="T5" fmla="*/ 2147483646 h 275"/>
              <a:gd name="T6" fmla="*/ 0 60000 65536"/>
              <a:gd name="T7" fmla="*/ 0 60000 65536"/>
              <a:gd name="T8" fmla="*/ 0 60000 65536"/>
              <a:gd name="T9" fmla="*/ 0 w 157"/>
              <a:gd name="T10" fmla="*/ 0 h 275"/>
              <a:gd name="T11" fmla="*/ 157 w 157"/>
              <a:gd name="T12" fmla="*/ 275 h 275"/>
            </a:gdLst>
            <a:ahLst/>
            <a:cxnLst>
              <a:cxn ang="T6">
                <a:pos x="T0" y="T1"/>
              </a:cxn>
              <a:cxn ang="T7">
                <a:pos x="T2" y="T3"/>
              </a:cxn>
              <a:cxn ang="T8">
                <a:pos x="T4" y="T5"/>
              </a:cxn>
            </a:cxnLst>
            <a:rect l="T9" t="T10" r="T11" b="T12"/>
            <a:pathLst>
              <a:path w="157" h="275">
                <a:moveTo>
                  <a:pt x="0" y="0"/>
                </a:moveTo>
                <a:cubicBezTo>
                  <a:pt x="39" y="23"/>
                  <a:pt x="79" y="46"/>
                  <a:pt x="105" y="92"/>
                </a:cubicBezTo>
                <a:cubicBezTo>
                  <a:pt x="131" y="138"/>
                  <a:pt x="151" y="245"/>
                  <a:pt x="157" y="275"/>
                </a:cubicBezTo>
              </a:path>
            </a:pathLst>
          </a:custGeom>
          <a:noFill/>
          <a:ln w="9525">
            <a:solidFill>
              <a:schemeClr val="tx1"/>
            </a:solidFill>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LID4096"/>
          </a:p>
        </p:txBody>
      </p:sp>
      <p:sp>
        <p:nvSpPr>
          <p:cNvPr id="71701" name="Text Box 21">
            <a:extLst>
              <a:ext uri="{FF2B5EF4-FFF2-40B4-BE49-F238E27FC236}">
                <a16:creationId xmlns:a16="http://schemas.microsoft.com/office/drawing/2014/main" id="{1BC93C10-EC78-4A74-81FD-7C69D04898A8}"/>
              </a:ext>
            </a:extLst>
          </p:cNvPr>
          <p:cNvSpPr txBox="1">
            <a:spLocks noChangeArrowheads="1"/>
          </p:cNvSpPr>
          <p:nvPr/>
        </p:nvSpPr>
        <p:spPr bwMode="auto">
          <a:xfrm>
            <a:off x="3654425" y="2632075"/>
            <a:ext cx="5715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a:latin typeface="Symbol" panose="05050102010706020507" pitchFamily="18" charset="2"/>
              </a:rPr>
              <a:t>Q</a:t>
            </a:r>
          </a:p>
        </p:txBody>
      </p:sp>
      <p:sp>
        <p:nvSpPr>
          <p:cNvPr id="71704" name="Text Box 24">
            <a:extLst>
              <a:ext uri="{FF2B5EF4-FFF2-40B4-BE49-F238E27FC236}">
                <a16:creationId xmlns:a16="http://schemas.microsoft.com/office/drawing/2014/main" id="{ACD51DB9-E582-4632-A210-32292481F4BB}"/>
              </a:ext>
            </a:extLst>
          </p:cNvPr>
          <p:cNvSpPr txBox="1">
            <a:spLocks noChangeArrowheads="1"/>
          </p:cNvSpPr>
          <p:nvPr/>
        </p:nvSpPr>
        <p:spPr bwMode="auto">
          <a:xfrm>
            <a:off x="311150" y="3684588"/>
            <a:ext cx="4862513"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2800" b="1" i="1">
                <a:latin typeface="Arial" panose="020B0604020202020204" pitchFamily="34" charset="0"/>
              </a:rPr>
              <a:t>p</a:t>
            </a:r>
            <a:r>
              <a:rPr lang="en-US" altLang="LID4096" sz="2800" b="1" i="1" baseline="-25000">
                <a:latin typeface="Arial" panose="020B0604020202020204" pitchFamily="34" charset="0"/>
              </a:rPr>
              <a:t>e</a:t>
            </a:r>
            <a:r>
              <a:rPr lang="en-US" altLang="LID4096" sz="2800" b="1" i="1" baseline="30000">
                <a:latin typeface="Arial" panose="020B0604020202020204" pitchFamily="34" charset="0"/>
              </a:rPr>
              <a:t>2</a:t>
            </a:r>
            <a:r>
              <a:rPr lang="en-US" altLang="LID4096" sz="2800" b="1" i="1">
                <a:latin typeface="Arial" panose="020B0604020202020204" pitchFamily="34" charset="0"/>
              </a:rPr>
              <a:t> = p</a:t>
            </a:r>
            <a:r>
              <a:rPr lang="en-US" altLang="LID4096" sz="2800" b="1" i="1" baseline="-25000">
                <a:latin typeface="Arial" panose="020B0604020202020204" pitchFamily="34" charset="0"/>
              </a:rPr>
              <a:t>i</a:t>
            </a:r>
            <a:r>
              <a:rPr lang="en-US" altLang="LID4096" sz="2800" b="1" i="1" baseline="30000">
                <a:latin typeface="Arial" panose="020B0604020202020204" pitchFamily="34" charset="0"/>
              </a:rPr>
              <a:t>2 </a:t>
            </a:r>
            <a:r>
              <a:rPr lang="en-US" altLang="LID4096" sz="2800" b="1" i="1">
                <a:latin typeface="Arial" panose="020B0604020202020204" pitchFamily="34" charset="0"/>
              </a:rPr>
              <a:t>+ p</a:t>
            </a:r>
            <a:r>
              <a:rPr lang="en-US" altLang="LID4096" sz="2800" b="1" i="1" baseline="-25000">
                <a:latin typeface="Arial" panose="020B0604020202020204" pitchFamily="34" charset="0"/>
              </a:rPr>
              <a:t>f</a:t>
            </a:r>
            <a:r>
              <a:rPr lang="en-US" altLang="LID4096" sz="2800" b="1" i="1" baseline="30000">
                <a:latin typeface="Arial" panose="020B0604020202020204" pitchFamily="34" charset="0"/>
              </a:rPr>
              <a:t>2 </a:t>
            </a:r>
            <a:r>
              <a:rPr lang="en-US" altLang="LID4096" sz="2800" b="1" i="1">
                <a:latin typeface="Arial" panose="020B0604020202020204" pitchFamily="34" charset="0"/>
              </a:rPr>
              <a:t>– 2p</a:t>
            </a:r>
            <a:r>
              <a:rPr lang="en-US" altLang="LID4096" sz="2800" b="1" i="1" baseline="-25000">
                <a:latin typeface="Arial" panose="020B0604020202020204" pitchFamily="34" charset="0"/>
              </a:rPr>
              <a:t>i</a:t>
            </a:r>
            <a:r>
              <a:rPr lang="en-US" altLang="LID4096" sz="2800" b="1" i="1">
                <a:latin typeface="Arial" panose="020B0604020202020204" pitchFamily="34" charset="0"/>
              </a:rPr>
              <a:t>p</a:t>
            </a:r>
            <a:r>
              <a:rPr lang="en-US" altLang="LID4096" sz="2800" b="1" i="1" baseline="-25000">
                <a:latin typeface="Arial" panose="020B0604020202020204" pitchFamily="34" charset="0"/>
              </a:rPr>
              <a:t>f </a:t>
            </a:r>
            <a:r>
              <a:rPr lang="en-US" altLang="LID4096" sz="2800" b="1">
                <a:latin typeface="Arial" panose="020B0604020202020204" pitchFamily="34" charset="0"/>
              </a:rPr>
              <a:t>cos </a:t>
            </a:r>
            <a:r>
              <a:rPr lang="en-US" altLang="LID4096" sz="2800" b="1">
                <a:latin typeface="Symbol" panose="05050102010706020507" pitchFamily="18" charset="2"/>
              </a:rPr>
              <a:t>q    </a:t>
            </a:r>
            <a:endParaRPr lang="en-US" altLang="LID4096" sz="2800" b="1">
              <a:latin typeface="Arial" panose="020B0604020202020204" pitchFamily="34" charset="0"/>
            </a:endParaRPr>
          </a:p>
        </p:txBody>
      </p:sp>
      <p:sp>
        <p:nvSpPr>
          <p:cNvPr id="71708" name="Text Box 28">
            <a:extLst>
              <a:ext uri="{FF2B5EF4-FFF2-40B4-BE49-F238E27FC236}">
                <a16:creationId xmlns:a16="http://schemas.microsoft.com/office/drawing/2014/main" id="{DDD125C3-9C4D-472B-B644-D535673B9AD6}"/>
              </a:ext>
            </a:extLst>
          </p:cNvPr>
          <p:cNvSpPr txBox="1">
            <a:spLocks noChangeArrowheads="1"/>
          </p:cNvSpPr>
          <p:nvPr/>
        </p:nvSpPr>
        <p:spPr bwMode="auto">
          <a:xfrm>
            <a:off x="311150" y="4578350"/>
            <a:ext cx="64833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2800" b="1" i="1">
                <a:latin typeface="Arial" panose="020B0604020202020204" pitchFamily="34" charset="0"/>
              </a:rPr>
              <a:t>(p</a:t>
            </a:r>
            <a:r>
              <a:rPr lang="en-US" altLang="LID4096" sz="2800" b="1" i="1" baseline="-25000">
                <a:latin typeface="Arial" panose="020B0604020202020204" pitchFamily="34" charset="0"/>
              </a:rPr>
              <a:t>e </a:t>
            </a:r>
            <a:r>
              <a:rPr lang="en-US" altLang="LID4096" sz="2800" b="1" i="1">
                <a:latin typeface="Arial" panose="020B0604020202020204" pitchFamily="34" charset="0"/>
              </a:rPr>
              <a:t>c)</a:t>
            </a:r>
            <a:r>
              <a:rPr lang="en-US" altLang="LID4096" sz="2800" b="1" i="1" baseline="30000">
                <a:latin typeface="Arial" panose="020B0604020202020204" pitchFamily="34" charset="0"/>
              </a:rPr>
              <a:t>2</a:t>
            </a:r>
            <a:r>
              <a:rPr lang="en-US" altLang="LID4096" sz="2800" b="1" i="1">
                <a:latin typeface="Arial" panose="020B0604020202020204" pitchFamily="34" charset="0"/>
              </a:rPr>
              <a:t> = (p</a:t>
            </a:r>
            <a:r>
              <a:rPr lang="en-US" altLang="LID4096" sz="2800" b="1" i="1" baseline="-25000">
                <a:latin typeface="Arial" panose="020B0604020202020204" pitchFamily="34" charset="0"/>
              </a:rPr>
              <a:t>i </a:t>
            </a:r>
            <a:r>
              <a:rPr lang="en-US" altLang="LID4096" sz="2800" b="1" i="1">
                <a:latin typeface="Arial" panose="020B0604020202020204" pitchFamily="34" charset="0"/>
              </a:rPr>
              <a:t>c)</a:t>
            </a:r>
            <a:r>
              <a:rPr lang="en-US" altLang="LID4096" sz="2800" b="1" i="1" baseline="30000">
                <a:latin typeface="Arial" panose="020B0604020202020204" pitchFamily="34" charset="0"/>
              </a:rPr>
              <a:t>2 </a:t>
            </a:r>
            <a:r>
              <a:rPr lang="en-US" altLang="LID4096" sz="2800" b="1" i="1">
                <a:latin typeface="Arial" panose="020B0604020202020204" pitchFamily="34" charset="0"/>
              </a:rPr>
              <a:t>+ (p</a:t>
            </a:r>
            <a:r>
              <a:rPr lang="en-US" altLang="LID4096" sz="2800" b="1" i="1" baseline="-25000">
                <a:latin typeface="Arial" panose="020B0604020202020204" pitchFamily="34" charset="0"/>
              </a:rPr>
              <a:t>f </a:t>
            </a:r>
            <a:r>
              <a:rPr lang="en-US" altLang="LID4096" sz="2800" b="1" i="1">
                <a:latin typeface="Arial" panose="020B0604020202020204" pitchFamily="34" charset="0"/>
              </a:rPr>
              <a:t>c)</a:t>
            </a:r>
            <a:r>
              <a:rPr lang="en-US" altLang="LID4096" sz="2800" b="1" i="1" baseline="30000">
                <a:latin typeface="Arial" panose="020B0604020202020204" pitchFamily="34" charset="0"/>
              </a:rPr>
              <a:t>2 </a:t>
            </a:r>
            <a:r>
              <a:rPr lang="en-US" altLang="LID4096" sz="2800" b="1" i="1">
                <a:latin typeface="Arial" panose="020B0604020202020204" pitchFamily="34" charset="0"/>
              </a:rPr>
              <a:t>– 2c</a:t>
            </a:r>
            <a:r>
              <a:rPr lang="en-US" altLang="LID4096" sz="2800" b="1" i="1" baseline="30000">
                <a:latin typeface="Arial" panose="020B0604020202020204" pitchFamily="34" charset="0"/>
              </a:rPr>
              <a:t>2</a:t>
            </a:r>
            <a:r>
              <a:rPr lang="en-US" altLang="LID4096" sz="2800" b="1" i="1">
                <a:latin typeface="Arial" panose="020B0604020202020204" pitchFamily="34" charset="0"/>
              </a:rPr>
              <a:t>p</a:t>
            </a:r>
            <a:r>
              <a:rPr lang="en-US" altLang="LID4096" sz="2800" b="1" i="1" baseline="-25000">
                <a:latin typeface="Arial" panose="020B0604020202020204" pitchFamily="34" charset="0"/>
              </a:rPr>
              <a:t>i</a:t>
            </a:r>
            <a:r>
              <a:rPr lang="en-US" altLang="LID4096" sz="2800" b="1" i="1">
                <a:latin typeface="Arial" panose="020B0604020202020204" pitchFamily="34" charset="0"/>
              </a:rPr>
              <a:t>p</a:t>
            </a:r>
            <a:r>
              <a:rPr lang="en-US" altLang="LID4096" sz="2800" b="1" i="1" baseline="-25000">
                <a:latin typeface="Arial" panose="020B0604020202020204" pitchFamily="34" charset="0"/>
              </a:rPr>
              <a:t>f </a:t>
            </a:r>
            <a:r>
              <a:rPr lang="en-US" altLang="LID4096" sz="2800" b="1">
                <a:latin typeface="Arial" panose="020B0604020202020204" pitchFamily="34" charset="0"/>
              </a:rPr>
              <a:t>cos </a:t>
            </a:r>
            <a:r>
              <a:rPr lang="en-US" altLang="LID4096" sz="2800" b="1">
                <a:latin typeface="Symbol" panose="05050102010706020507" pitchFamily="18" charset="2"/>
              </a:rPr>
              <a:t>q</a:t>
            </a:r>
            <a:endParaRPr lang="en-US" altLang="LID4096" sz="2800" b="1">
              <a:latin typeface="Arial" panose="020B0604020202020204" pitchFamily="34" charset="0"/>
            </a:endParaRPr>
          </a:p>
        </p:txBody>
      </p:sp>
      <p:sp>
        <p:nvSpPr>
          <p:cNvPr id="71709" name="Text Box 29">
            <a:extLst>
              <a:ext uri="{FF2B5EF4-FFF2-40B4-BE49-F238E27FC236}">
                <a16:creationId xmlns:a16="http://schemas.microsoft.com/office/drawing/2014/main" id="{6F5504F1-2C58-440A-B800-5D15AE47D3B0}"/>
              </a:ext>
            </a:extLst>
          </p:cNvPr>
          <p:cNvSpPr txBox="1">
            <a:spLocks noChangeArrowheads="1"/>
          </p:cNvSpPr>
          <p:nvPr/>
        </p:nvSpPr>
        <p:spPr bwMode="auto">
          <a:xfrm>
            <a:off x="5068888" y="3684588"/>
            <a:ext cx="2921000" cy="528637"/>
          </a:xfrm>
          <a:prstGeom prst="rect">
            <a:avLst/>
          </a:prstGeom>
          <a:noFill/>
          <a:ln w="9525">
            <a:solidFill>
              <a:srgbClr val="99CC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2800" b="1" i="1"/>
              <a:t> </a:t>
            </a:r>
            <a:r>
              <a:rPr lang="en-US" altLang="LID4096" sz="2800" b="1" i="1">
                <a:latin typeface="MAC C Times" pitchFamily="18" charset="0"/>
              </a:rPr>
              <a:t>mno`i so</a:t>
            </a:r>
            <a:r>
              <a:rPr lang="en-US" altLang="LID4096" sz="2800" b="1">
                <a:latin typeface="Symbol" panose="05050102010706020507" pitchFamily="18" charset="2"/>
              </a:rPr>
              <a:t> </a:t>
            </a:r>
            <a:r>
              <a:rPr lang="en-US" altLang="LID4096" sz="2800" b="1">
                <a:latin typeface="Arial" panose="020B0604020202020204" pitchFamily="34" charset="0"/>
              </a:rPr>
              <a:t>c</a:t>
            </a:r>
            <a:r>
              <a:rPr lang="en-US" altLang="LID4096" sz="2800" b="1" baseline="30000">
                <a:latin typeface="Arial" panose="020B0604020202020204" pitchFamily="34" charset="0"/>
              </a:rPr>
              <a:t>2</a:t>
            </a:r>
            <a:endParaRPr lang="en-US" altLang="LID4096" sz="2800" b="1">
              <a:latin typeface="Arial" panose="020B0604020202020204" pitchFamily="34" charset="0"/>
            </a:endParaRPr>
          </a:p>
        </p:txBody>
      </p:sp>
      <p:sp>
        <p:nvSpPr>
          <p:cNvPr id="71710" name="Text Box 30">
            <a:extLst>
              <a:ext uri="{FF2B5EF4-FFF2-40B4-BE49-F238E27FC236}">
                <a16:creationId xmlns:a16="http://schemas.microsoft.com/office/drawing/2014/main" id="{6A3FE4E3-BF03-4D7E-9D86-C9A66192A1B6}"/>
              </a:ext>
            </a:extLst>
          </p:cNvPr>
          <p:cNvSpPr txBox="1">
            <a:spLocks noChangeArrowheads="1"/>
          </p:cNvSpPr>
          <p:nvPr/>
        </p:nvSpPr>
        <p:spPr bwMode="auto">
          <a:xfrm>
            <a:off x="6573838" y="4602163"/>
            <a:ext cx="2570162" cy="466725"/>
          </a:xfrm>
          <a:prstGeom prst="rect">
            <a:avLst/>
          </a:prstGeom>
          <a:noFill/>
          <a:ln w="9525">
            <a:solidFill>
              <a:srgbClr val="99CC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en-US" altLang="LID4096" sz="2400" b="1" i="1">
                <a:latin typeface="Arial" panose="020B0604020202020204" pitchFamily="34" charset="0"/>
              </a:rPr>
              <a:t> </a:t>
            </a:r>
            <a:r>
              <a:rPr lang="en-US" altLang="LID4096" sz="2400" b="1" i="1">
                <a:solidFill>
                  <a:srgbClr val="FFCC66"/>
                </a:solidFill>
                <a:latin typeface="Arial" panose="020B0604020202020204" pitchFamily="34" charset="0"/>
              </a:rPr>
              <a:t>p</a:t>
            </a:r>
            <a:r>
              <a:rPr lang="en-US" altLang="LID4096" sz="2400" b="1">
                <a:solidFill>
                  <a:srgbClr val="FFCC66"/>
                </a:solidFill>
                <a:latin typeface="Arial" panose="020B0604020202020204" pitchFamily="34" charset="0"/>
              </a:rPr>
              <a:t>c</a:t>
            </a:r>
            <a:r>
              <a:rPr lang="en-US" altLang="LID4096" sz="2400" b="1" baseline="30000">
                <a:solidFill>
                  <a:srgbClr val="FFCC66"/>
                </a:solidFill>
                <a:latin typeface="Arial" panose="020B0604020202020204" pitchFamily="34" charset="0"/>
              </a:rPr>
              <a:t> </a:t>
            </a:r>
            <a:r>
              <a:rPr lang="en-US" altLang="LID4096" sz="2400" b="1">
                <a:solidFill>
                  <a:srgbClr val="FFCC66"/>
                </a:solidFill>
                <a:latin typeface="Arial" panose="020B0604020202020204" pitchFamily="34" charset="0"/>
              </a:rPr>
              <a:t>=</a:t>
            </a:r>
            <a:r>
              <a:rPr lang="en-US" altLang="LID4096" sz="2400" b="1">
                <a:latin typeface="Arial" panose="020B0604020202020204" pitchFamily="34" charset="0"/>
              </a:rPr>
              <a:t> </a:t>
            </a:r>
            <a:r>
              <a:rPr lang="en-US" altLang="LID4096" sz="2400" b="1" i="1">
                <a:solidFill>
                  <a:srgbClr val="FFCC66"/>
                </a:solidFill>
                <a:latin typeface="Arial" panose="020B0604020202020204" pitchFamily="34" charset="0"/>
              </a:rPr>
              <a:t>h</a:t>
            </a:r>
            <a:r>
              <a:rPr lang="en-US" altLang="LID4096" sz="2400" b="1" i="1">
                <a:solidFill>
                  <a:srgbClr val="FFCC66"/>
                </a:solidFill>
                <a:latin typeface="Symbol" panose="05050102010706020507" pitchFamily="18" charset="2"/>
              </a:rPr>
              <a:t>n</a:t>
            </a:r>
            <a:r>
              <a:rPr lang="en-US" altLang="LID4096" sz="2400" b="1" i="1">
                <a:latin typeface="Arial" panose="020B0604020202020204" pitchFamily="34" charset="0"/>
              </a:rPr>
              <a:t> </a:t>
            </a:r>
          </a:p>
        </p:txBody>
      </p:sp>
      <p:sp>
        <p:nvSpPr>
          <p:cNvPr id="71711" name="Text Box 31">
            <a:extLst>
              <a:ext uri="{FF2B5EF4-FFF2-40B4-BE49-F238E27FC236}">
                <a16:creationId xmlns:a16="http://schemas.microsoft.com/office/drawing/2014/main" id="{985AF27E-1A84-4EFA-802A-E38FADF7A782}"/>
              </a:ext>
            </a:extLst>
          </p:cNvPr>
          <p:cNvSpPr txBox="1">
            <a:spLocks noChangeArrowheads="1"/>
          </p:cNvSpPr>
          <p:nvPr/>
        </p:nvSpPr>
        <p:spPr bwMode="auto">
          <a:xfrm>
            <a:off x="285750" y="5326063"/>
            <a:ext cx="64833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2800" b="1" i="1">
                <a:latin typeface="Arial" panose="020B0604020202020204" pitchFamily="34" charset="0"/>
              </a:rPr>
              <a:t>(p</a:t>
            </a:r>
            <a:r>
              <a:rPr lang="en-US" altLang="LID4096" sz="2800" b="1" i="1" baseline="-25000">
                <a:latin typeface="Arial" panose="020B0604020202020204" pitchFamily="34" charset="0"/>
              </a:rPr>
              <a:t>e </a:t>
            </a:r>
            <a:r>
              <a:rPr lang="en-US" altLang="LID4096" sz="2800" b="1" i="1">
                <a:latin typeface="Arial" panose="020B0604020202020204" pitchFamily="34" charset="0"/>
              </a:rPr>
              <a:t>c)</a:t>
            </a:r>
            <a:r>
              <a:rPr lang="en-US" altLang="LID4096" sz="2800" b="1" i="1" baseline="30000">
                <a:latin typeface="Arial" panose="020B0604020202020204" pitchFamily="34" charset="0"/>
              </a:rPr>
              <a:t>2</a:t>
            </a:r>
            <a:r>
              <a:rPr lang="en-US" altLang="LID4096" sz="2800" b="1" i="1">
                <a:latin typeface="Arial" panose="020B0604020202020204" pitchFamily="34" charset="0"/>
              </a:rPr>
              <a:t> = (h</a:t>
            </a:r>
            <a:r>
              <a:rPr lang="en-US" altLang="LID4096" sz="2800" b="1" i="1">
                <a:latin typeface="Symbol" panose="05050102010706020507" pitchFamily="18" charset="2"/>
              </a:rPr>
              <a:t>n</a:t>
            </a:r>
            <a:r>
              <a:rPr lang="en-US" altLang="LID4096" sz="2800" b="1" i="1" baseline="-25000">
                <a:latin typeface="Arial" panose="020B0604020202020204" pitchFamily="34" charset="0"/>
              </a:rPr>
              <a:t>i</a:t>
            </a:r>
            <a:r>
              <a:rPr lang="en-US" altLang="LID4096" sz="2800" b="1" i="1">
                <a:latin typeface="Symbol" panose="05050102010706020507" pitchFamily="18" charset="2"/>
              </a:rPr>
              <a:t> </a:t>
            </a:r>
            <a:r>
              <a:rPr lang="en-US" altLang="LID4096" sz="2800" b="1" i="1">
                <a:latin typeface="Arial" panose="020B0604020202020204" pitchFamily="34" charset="0"/>
              </a:rPr>
              <a:t>)</a:t>
            </a:r>
            <a:r>
              <a:rPr lang="en-US" altLang="LID4096" sz="2800" b="1" i="1" baseline="30000">
                <a:latin typeface="Arial" panose="020B0604020202020204" pitchFamily="34" charset="0"/>
              </a:rPr>
              <a:t>2 </a:t>
            </a:r>
            <a:r>
              <a:rPr lang="en-US" altLang="LID4096" sz="2800" b="1" i="1">
                <a:latin typeface="Arial" panose="020B0604020202020204" pitchFamily="34" charset="0"/>
              </a:rPr>
              <a:t>+ (h</a:t>
            </a:r>
            <a:r>
              <a:rPr lang="en-US" altLang="LID4096" sz="2800" b="1" i="1">
                <a:latin typeface="Symbol" panose="05050102010706020507" pitchFamily="18" charset="2"/>
              </a:rPr>
              <a:t>n</a:t>
            </a:r>
            <a:r>
              <a:rPr lang="en-US" altLang="LID4096" sz="2800" b="1" i="1" baseline="-25000">
                <a:latin typeface="Arial" panose="020B0604020202020204" pitchFamily="34" charset="0"/>
              </a:rPr>
              <a:t>f</a:t>
            </a:r>
            <a:r>
              <a:rPr lang="en-US" altLang="LID4096" sz="2800" b="1" i="1">
                <a:latin typeface="Symbol" panose="05050102010706020507" pitchFamily="18" charset="2"/>
              </a:rPr>
              <a:t>) </a:t>
            </a:r>
            <a:r>
              <a:rPr lang="en-US" altLang="LID4096" sz="2800" b="1" baseline="30000">
                <a:latin typeface="Arial" panose="020B0604020202020204" pitchFamily="34" charset="0"/>
              </a:rPr>
              <a:t>2 </a:t>
            </a:r>
            <a:r>
              <a:rPr lang="en-US" altLang="LID4096" sz="2800" b="1" i="1">
                <a:latin typeface="Arial" panose="020B0604020202020204" pitchFamily="34" charset="0"/>
              </a:rPr>
              <a:t>– 2h</a:t>
            </a:r>
            <a:r>
              <a:rPr lang="en-US" altLang="LID4096" sz="2800" b="1" i="1" baseline="30000">
                <a:latin typeface="Arial" panose="020B0604020202020204" pitchFamily="34" charset="0"/>
              </a:rPr>
              <a:t>2</a:t>
            </a:r>
            <a:r>
              <a:rPr lang="en-US" altLang="LID4096" sz="2800" b="1" i="1">
                <a:latin typeface="Symbol" panose="05050102010706020507" pitchFamily="18" charset="2"/>
              </a:rPr>
              <a:t>n</a:t>
            </a:r>
            <a:r>
              <a:rPr lang="en-US" altLang="LID4096" sz="2800" b="1" i="1" baseline="-25000">
                <a:latin typeface="Arial" panose="020B0604020202020204" pitchFamily="34" charset="0"/>
              </a:rPr>
              <a:t>i  </a:t>
            </a:r>
            <a:r>
              <a:rPr lang="en-US" altLang="LID4096" sz="2800" b="1" i="1">
                <a:latin typeface="Symbol" panose="05050102010706020507" pitchFamily="18" charset="2"/>
              </a:rPr>
              <a:t>n</a:t>
            </a:r>
            <a:r>
              <a:rPr lang="en-US" altLang="LID4096" sz="2800" b="1" i="1" baseline="-25000">
                <a:latin typeface="Arial" panose="020B0604020202020204" pitchFamily="34" charset="0"/>
              </a:rPr>
              <a:t>f  </a:t>
            </a:r>
            <a:r>
              <a:rPr lang="en-US" altLang="LID4096" sz="2800" b="1">
                <a:latin typeface="Arial" panose="020B0604020202020204" pitchFamily="34" charset="0"/>
              </a:rPr>
              <a:t>cos </a:t>
            </a:r>
            <a:r>
              <a:rPr lang="en-US" altLang="LID4096" sz="2800" b="1">
                <a:latin typeface="Symbol" panose="05050102010706020507" pitchFamily="18" charset="2"/>
              </a:rPr>
              <a:t>q</a:t>
            </a:r>
          </a:p>
        </p:txBody>
      </p:sp>
      <p:sp>
        <p:nvSpPr>
          <p:cNvPr id="71712" name="Text Box 32">
            <a:extLst>
              <a:ext uri="{FF2B5EF4-FFF2-40B4-BE49-F238E27FC236}">
                <a16:creationId xmlns:a16="http://schemas.microsoft.com/office/drawing/2014/main" id="{B235774F-ADCF-498F-8628-9B8A205C4B68}"/>
              </a:ext>
            </a:extLst>
          </p:cNvPr>
          <p:cNvSpPr txBox="1">
            <a:spLocks noChangeArrowheads="1"/>
          </p:cNvSpPr>
          <p:nvPr/>
        </p:nvSpPr>
        <p:spPr bwMode="auto">
          <a:xfrm>
            <a:off x="7296150" y="1789113"/>
            <a:ext cx="1847850" cy="1201737"/>
          </a:xfrm>
          <a:prstGeom prst="rect">
            <a:avLst/>
          </a:prstGeom>
          <a:noFill/>
          <a:ln w="9525">
            <a:solidFill>
              <a:srgbClr val="FFCC66"/>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mk-MK" altLang="LID4096">
                <a:solidFill>
                  <a:srgbClr val="FF6600"/>
                </a:solidFill>
                <a:latin typeface="MAC C Times" pitchFamily="18" charset="0"/>
              </a:rPr>
              <a:t>ИНДЕКСИ</a:t>
            </a:r>
            <a:r>
              <a:rPr lang="en-US" altLang="LID4096">
                <a:solidFill>
                  <a:srgbClr val="FF6600"/>
                </a:solidFill>
                <a:latin typeface="MAC C Times" pitchFamily="18" charset="0"/>
              </a:rPr>
              <a:t>:</a:t>
            </a:r>
          </a:p>
          <a:p>
            <a:pPr>
              <a:spcBef>
                <a:spcPct val="50000"/>
              </a:spcBef>
            </a:pPr>
            <a:r>
              <a:rPr lang="en-US" altLang="LID4096">
                <a:solidFill>
                  <a:srgbClr val="FF6600"/>
                </a:solidFill>
                <a:latin typeface="Arial" panose="020B0604020202020204" pitchFamily="34" charset="0"/>
              </a:rPr>
              <a:t>i = </a:t>
            </a:r>
            <a:r>
              <a:rPr lang="mk-MK" altLang="LID4096">
                <a:solidFill>
                  <a:srgbClr val="FF6600"/>
                </a:solidFill>
                <a:latin typeface="MAC C Times" pitchFamily="18" charset="0"/>
              </a:rPr>
              <a:t>иницијален</a:t>
            </a:r>
            <a:endParaRPr lang="en-US" altLang="LID4096">
              <a:solidFill>
                <a:srgbClr val="FF6600"/>
              </a:solidFill>
              <a:latin typeface="MAC C Times" pitchFamily="18" charset="0"/>
            </a:endParaRPr>
          </a:p>
          <a:p>
            <a:pPr>
              <a:spcBef>
                <a:spcPct val="50000"/>
              </a:spcBef>
            </a:pPr>
            <a:r>
              <a:rPr lang="en-US" altLang="LID4096">
                <a:solidFill>
                  <a:srgbClr val="FF6600"/>
                </a:solidFill>
                <a:latin typeface="Arial" panose="020B0604020202020204" pitchFamily="34" charset="0"/>
              </a:rPr>
              <a:t>f = </a:t>
            </a:r>
            <a:r>
              <a:rPr lang="mk-MK" altLang="LID4096">
                <a:solidFill>
                  <a:srgbClr val="FF6600"/>
                </a:solidFill>
                <a:latin typeface="MAC C Times" pitchFamily="18" charset="0"/>
              </a:rPr>
              <a:t>финален</a:t>
            </a:r>
            <a:endParaRPr lang="en-US" altLang="LID4096">
              <a:solidFill>
                <a:srgbClr val="FF6600"/>
              </a:solidFill>
              <a:latin typeface="MAC C Times" pitchFamily="18" charset="0"/>
            </a:endParaRPr>
          </a:p>
        </p:txBody>
      </p:sp>
      <p:sp>
        <p:nvSpPr>
          <p:cNvPr id="44048" name="Rectangle 33">
            <a:extLst>
              <a:ext uri="{FF2B5EF4-FFF2-40B4-BE49-F238E27FC236}">
                <a16:creationId xmlns:a16="http://schemas.microsoft.com/office/drawing/2014/main" id="{8D3A186A-6BE4-475E-B43E-CE6080E0AC51}"/>
              </a:ext>
            </a:extLst>
          </p:cNvPr>
          <p:cNvSpPr>
            <a:spLocks noChangeArrowheads="1"/>
          </p:cNvSpPr>
          <p:nvPr/>
        </p:nvSpPr>
        <p:spPr bwMode="auto">
          <a:xfrm>
            <a:off x="7553325" y="5376863"/>
            <a:ext cx="566738" cy="466725"/>
          </a:xfrm>
          <a:prstGeom prst="rect">
            <a:avLst/>
          </a:prstGeom>
          <a:noFill/>
          <a:ln w="9525">
            <a:solidFill>
              <a:srgbClr val="FFCC66"/>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r>
              <a:rPr lang="en-US" altLang="LID4096" sz="2400" b="1">
                <a:solidFill>
                  <a:srgbClr val="000000"/>
                </a:solidFill>
                <a:latin typeface="Arial" panose="020B0604020202020204" pitchFamily="34" charset="0"/>
              </a:rPr>
              <a:t>(1)</a:t>
            </a:r>
          </a:p>
        </p:txBody>
      </p:sp>
      <p:sp>
        <p:nvSpPr>
          <p:cNvPr id="29" name="Rectangle 2">
            <a:extLst>
              <a:ext uri="{FF2B5EF4-FFF2-40B4-BE49-F238E27FC236}">
                <a16:creationId xmlns:a16="http://schemas.microsoft.com/office/drawing/2014/main" id="{ADE6471E-4676-4022-BC62-DCBCB235BE4F}"/>
              </a:ext>
            </a:extLst>
          </p:cNvPr>
          <p:cNvSpPr>
            <a:spLocks noGrp="1" noChangeArrowheads="1"/>
          </p:cNvSpPr>
          <p:nvPr>
            <p:ph type="title"/>
          </p:nvPr>
        </p:nvSpPr>
        <p:spPr>
          <a:xfrm>
            <a:off x="152400" y="152400"/>
            <a:ext cx="9144000" cy="1473200"/>
          </a:xfrm>
        </p:spPr>
        <p:txBody>
          <a:bodyPr/>
          <a:lstStyle/>
          <a:p>
            <a:pPr eaLnBrk="1" fontAlgn="auto" hangingPunct="1">
              <a:spcAft>
                <a:spcPts val="0"/>
              </a:spcAft>
              <a:defRPr/>
            </a:pPr>
            <a:r>
              <a:rPr lang="mk-MK" dirty="0">
                <a:solidFill>
                  <a:srgbClr val="0070C0"/>
                </a:solidFill>
                <a:latin typeface="MAC C Times" pitchFamily="18" charset="0"/>
              </a:rPr>
              <a:t>     Комптонов ефект - формула</a:t>
            </a:r>
            <a:endParaRPr lang="en-US" dirty="0">
              <a:solidFill>
                <a:srgbClr val="0070C0"/>
              </a:solidFill>
              <a:latin typeface="MAC C Times" pitchFamily="18" charset="0"/>
            </a:endParaRPr>
          </a:p>
        </p:txBody>
      </p:sp>
      <p:sp>
        <p:nvSpPr>
          <p:cNvPr id="2" name="Text Box 28">
            <a:extLst>
              <a:ext uri="{FF2B5EF4-FFF2-40B4-BE49-F238E27FC236}">
                <a16:creationId xmlns:a16="http://schemas.microsoft.com/office/drawing/2014/main" id="{B7DAD855-C96A-47B1-9AFD-A55BB16CF2E2}"/>
              </a:ext>
            </a:extLst>
          </p:cNvPr>
          <p:cNvSpPr txBox="1">
            <a:spLocks noChangeArrowheads="1"/>
          </p:cNvSpPr>
          <p:nvPr/>
        </p:nvSpPr>
        <p:spPr bwMode="auto">
          <a:xfrm>
            <a:off x="682625" y="1271588"/>
            <a:ext cx="5500688" cy="457200"/>
          </a:xfrm>
          <a:prstGeom prst="rect">
            <a:avLst/>
          </a:prstGeom>
          <a:solidFill>
            <a:schemeClr val="accent3">
              <a:lumMod val="20000"/>
              <a:lumOff val="80000"/>
            </a:schemeClr>
          </a:solidFill>
          <a:ln>
            <a:noFill/>
          </a:ln>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defRPr/>
            </a:pPr>
            <a:r>
              <a:rPr lang="mk-MK" altLang="LID4096" sz="2400" dirty="0">
                <a:latin typeface="MAC C Times" pitchFamily="18" charset="0"/>
              </a:rPr>
              <a:t>Закон за зачувување на импулсот</a:t>
            </a:r>
            <a:endParaRPr lang="en-US" altLang="LID4096" sz="2400" dirty="0">
              <a:latin typeface="MAC C Times"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71700"/>
                                        </p:tgtEl>
                                        <p:attrNameLst>
                                          <p:attrName>style.visibility</p:attrName>
                                        </p:attrNameLst>
                                      </p:cBhvr>
                                      <p:to>
                                        <p:strVal val="visible"/>
                                      </p:to>
                                    </p:set>
                                    <p:animEffect transition="in" filter="dissolve">
                                      <p:cBhvr>
                                        <p:cTn id="7" dur="500"/>
                                        <p:tgtEl>
                                          <p:spTgt spid="71700"/>
                                        </p:tgtEl>
                                      </p:cBhvr>
                                    </p:animEffect>
                                  </p:childTnLst>
                                </p:cTn>
                              </p:par>
                              <p:par>
                                <p:cTn id="8" presetID="9" presetClass="entr" presetSubtype="0" fill="hold" grpId="0" nodeType="withEffect">
                                  <p:stCondLst>
                                    <p:cond delay="0"/>
                                  </p:stCondLst>
                                  <p:childTnLst>
                                    <p:set>
                                      <p:cBhvr>
                                        <p:cTn id="9" dur="1" fill="hold">
                                          <p:stCondLst>
                                            <p:cond delay="0"/>
                                          </p:stCondLst>
                                        </p:cTn>
                                        <p:tgtEl>
                                          <p:spTgt spid="71701"/>
                                        </p:tgtEl>
                                        <p:attrNameLst>
                                          <p:attrName>style.visibility</p:attrName>
                                        </p:attrNameLst>
                                      </p:cBhvr>
                                      <p:to>
                                        <p:strVal val="visible"/>
                                      </p:to>
                                    </p:set>
                                    <p:animEffect transition="in" filter="dissolve">
                                      <p:cBhvr>
                                        <p:cTn id="10" dur="500"/>
                                        <p:tgtEl>
                                          <p:spTgt spid="7170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7" presetClass="entr" presetSubtype="1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17" presetClass="entr" presetSubtype="10" fill="hold" grpId="0" nodeType="clickEffect">
                                  <p:stCondLst>
                                    <p:cond delay="0"/>
                                  </p:stCondLst>
                                  <p:childTnLst>
                                    <p:set>
                                      <p:cBhvr>
                                        <p:cTn id="20" dur="1" fill="hold">
                                          <p:stCondLst>
                                            <p:cond delay="0"/>
                                          </p:stCondLst>
                                        </p:cTn>
                                        <p:tgtEl>
                                          <p:spTgt spid="71712"/>
                                        </p:tgtEl>
                                        <p:attrNameLst>
                                          <p:attrName>style.visibility</p:attrName>
                                        </p:attrNameLst>
                                      </p:cBhvr>
                                      <p:to>
                                        <p:strVal val="visible"/>
                                      </p:to>
                                    </p:set>
                                    <p:anim calcmode="lin" valueType="num">
                                      <p:cBhvr>
                                        <p:cTn id="21" dur="500" fill="hold"/>
                                        <p:tgtEl>
                                          <p:spTgt spid="71712"/>
                                        </p:tgtEl>
                                        <p:attrNameLst>
                                          <p:attrName>ppt_w</p:attrName>
                                        </p:attrNameLst>
                                      </p:cBhvr>
                                      <p:tavLst>
                                        <p:tav tm="0">
                                          <p:val>
                                            <p:fltVal val="0"/>
                                          </p:val>
                                        </p:tav>
                                        <p:tav tm="100000">
                                          <p:val>
                                            <p:strVal val="#ppt_w"/>
                                          </p:val>
                                        </p:tav>
                                      </p:tavLst>
                                    </p:anim>
                                    <p:anim calcmode="lin" valueType="num">
                                      <p:cBhvr>
                                        <p:cTn id="22" dur="500" fill="hold"/>
                                        <p:tgtEl>
                                          <p:spTgt spid="71712"/>
                                        </p:tgtEl>
                                        <p:attrNameLst>
                                          <p:attrName>ppt_h</p:attrName>
                                        </p:attrNameLst>
                                      </p:cBhvr>
                                      <p:tavLst>
                                        <p:tav tm="0">
                                          <p:val>
                                            <p:strVal val="#ppt_h"/>
                                          </p:val>
                                        </p:tav>
                                        <p:tav tm="100000">
                                          <p:val>
                                            <p:strVal val="#ppt_h"/>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17" presetClass="entr" presetSubtype="10" fill="hold" grpId="0" nodeType="clickEffect">
                                  <p:stCondLst>
                                    <p:cond delay="0"/>
                                  </p:stCondLst>
                                  <p:childTnLst>
                                    <p:set>
                                      <p:cBhvr>
                                        <p:cTn id="26" dur="1" fill="hold">
                                          <p:stCondLst>
                                            <p:cond delay="0"/>
                                          </p:stCondLst>
                                        </p:cTn>
                                        <p:tgtEl>
                                          <p:spTgt spid="71704"/>
                                        </p:tgtEl>
                                        <p:attrNameLst>
                                          <p:attrName>style.visibility</p:attrName>
                                        </p:attrNameLst>
                                      </p:cBhvr>
                                      <p:to>
                                        <p:strVal val="visible"/>
                                      </p:to>
                                    </p:set>
                                    <p:anim calcmode="lin" valueType="num">
                                      <p:cBhvr>
                                        <p:cTn id="27" dur="500" fill="hold"/>
                                        <p:tgtEl>
                                          <p:spTgt spid="71704"/>
                                        </p:tgtEl>
                                        <p:attrNameLst>
                                          <p:attrName>ppt_w</p:attrName>
                                        </p:attrNameLst>
                                      </p:cBhvr>
                                      <p:tavLst>
                                        <p:tav tm="0">
                                          <p:val>
                                            <p:fltVal val="0"/>
                                          </p:val>
                                        </p:tav>
                                        <p:tav tm="100000">
                                          <p:val>
                                            <p:strVal val="#ppt_w"/>
                                          </p:val>
                                        </p:tav>
                                      </p:tavLst>
                                    </p:anim>
                                    <p:anim calcmode="lin" valueType="num">
                                      <p:cBhvr>
                                        <p:cTn id="28" dur="500" fill="hold"/>
                                        <p:tgtEl>
                                          <p:spTgt spid="71704"/>
                                        </p:tgtEl>
                                        <p:attrNameLst>
                                          <p:attrName>ppt_h</p:attrName>
                                        </p:attrNameLst>
                                      </p:cBhvr>
                                      <p:tavLst>
                                        <p:tav tm="0">
                                          <p:val>
                                            <p:strVal val="#ppt_h"/>
                                          </p:val>
                                        </p:tav>
                                        <p:tav tm="100000">
                                          <p:val>
                                            <p:strVal val="#ppt_h"/>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71709"/>
                                        </p:tgtEl>
                                        <p:attrNameLst>
                                          <p:attrName>style.visibility</p:attrName>
                                        </p:attrNameLst>
                                      </p:cBhvr>
                                      <p:to>
                                        <p:strVal val="visible"/>
                                      </p:to>
                                    </p:set>
                                    <p:animEffect transition="in" filter="dissolve">
                                      <p:cBhvr>
                                        <p:cTn id="33" dur="500"/>
                                        <p:tgtEl>
                                          <p:spTgt spid="71709"/>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17" presetClass="entr" presetSubtype="10" fill="hold" grpId="0" nodeType="clickEffect">
                                  <p:stCondLst>
                                    <p:cond delay="0"/>
                                  </p:stCondLst>
                                  <p:childTnLst>
                                    <p:set>
                                      <p:cBhvr>
                                        <p:cTn id="37" dur="1" fill="hold">
                                          <p:stCondLst>
                                            <p:cond delay="0"/>
                                          </p:stCondLst>
                                        </p:cTn>
                                        <p:tgtEl>
                                          <p:spTgt spid="71708"/>
                                        </p:tgtEl>
                                        <p:attrNameLst>
                                          <p:attrName>style.visibility</p:attrName>
                                        </p:attrNameLst>
                                      </p:cBhvr>
                                      <p:to>
                                        <p:strVal val="visible"/>
                                      </p:to>
                                    </p:set>
                                    <p:anim calcmode="lin" valueType="num">
                                      <p:cBhvr>
                                        <p:cTn id="38" dur="500" fill="hold"/>
                                        <p:tgtEl>
                                          <p:spTgt spid="71708"/>
                                        </p:tgtEl>
                                        <p:attrNameLst>
                                          <p:attrName>ppt_w</p:attrName>
                                        </p:attrNameLst>
                                      </p:cBhvr>
                                      <p:tavLst>
                                        <p:tav tm="0">
                                          <p:val>
                                            <p:fltVal val="0"/>
                                          </p:val>
                                        </p:tav>
                                        <p:tav tm="100000">
                                          <p:val>
                                            <p:strVal val="#ppt_w"/>
                                          </p:val>
                                        </p:tav>
                                      </p:tavLst>
                                    </p:anim>
                                    <p:anim calcmode="lin" valueType="num">
                                      <p:cBhvr>
                                        <p:cTn id="39" dur="500" fill="hold"/>
                                        <p:tgtEl>
                                          <p:spTgt spid="71708"/>
                                        </p:tgtEl>
                                        <p:attrNameLst>
                                          <p:attrName>ppt_h</p:attrName>
                                        </p:attrNameLst>
                                      </p:cBhvr>
                                      <p:tavLst>
                                        <p:tav tm="0">
                                          <p:val>
                                            <p:strVal val="#ppt_h"/>
                                          </p:val>
                                        </p:tav>
                                        <p:tav tm="100000">
                                          <p:val>
                                            <p:strVal val="#ppt_h"/>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17" presetClass="entr" presetSubtype="10" fill="hold" grpId="0" nodeType="clickEffect">
                                  <p:stCondLst>
                                    <p:cond delay="0"/>
                                  </p:stCondLst>
                                  <p:childTnLst>
                                    <p:set>
                                      <p:cBhvr>
                                        <p:cTn id="43" dur="1" fill="hold">
                                          <p:stCondLst>
                                            <p:cond delay="0"/>
                                          </p:stCondLst>
                                        </p:cTn>
                                        <p:tgtEl>
                                          <p:spTgt spid="71710"/>
                                        </p:tgtEl>
                                        <p:attrNameLst>
                                          <p:attrName>style.visibility</p:attrName>
                                        </p:attrNameLst>
                                      </p:cBhvr>
                                      <p:to>
                                        <p:strVal val="visible"/>
                                      </p:to>
                                    </p:set>
                                    <p:anim calcmode="lin" valueType="num">
                                      <p:cBhvr>
                                        <p:cTn id="44" dur="500" fill="hold"/>
                                        <p:tgtEl>
                                          <p:spTgt spid="71710"/>
                                        </p:tgtEl>
                                        <p:attrNameLst>
                                          <p:attrName>ppt_w</p:attrName>
                                        </p:attrNameLst>
                                      </p:cBhvr>
                                      <p:tavLst>
                                        <p:tav tm="0">
                                          <p:val>
                                            <p:fltVal val="0"/>
                                          </p:val>
                                        </p:tav>
                                        <p:tav tm="100000">
                                          <p:val>
                                            <p:strVal val="#ppt_w"/>
                                          </p:val>
                                        </p:tav>
                                      </p:tavLst>
                                    </p:anim>
                                    <p:anim calcmode="lin" valueType="num">
                                      <p:cBhvr>
                                        <p:cTn id="45" dur="500" fill="hold"/>
                                        <p:tgtEl>
                                          <p:spTgt spid="71710"/>
                                        </p:tgtEl>
                                        <p:attrNameLst>
                                          <p:attrName>ppt_h</p:attrName>
                                        </p:attrNameLst>
                                      </p:cBhvr>
                                      <p:tavLst>
                                        <p:tav tm="0">
                                          <p:val>
                                            <p:strVal val="#ppt_h"/>
                                          </p:val>
                                        </p:tav>
                                        <p:tav tm="100000">
                                          <p:val>
                                            <p:strVal val="#ppt_h"/>
                                          </p:val>
                                        </p:tav>
                                      </p:tavLst>
                                    </p:anim>
                                  </p:childTnLst>
                                </p:cTn>
                              </p:par>
                            </p:childTnLst>
                          </p:cTn>
                        </p:par>
                      </p:childTnLst>
                    </p:cTn>
                  </p:par>
                  <p:par>
                    <p:cTn id="46" fill="hold" nodeType="clickPar">
                      <p:stCondLst>
                        <p:cond delay="indefinite"/>
                      </p:stCondLst>
                      <p:childTnLst>
                        <p:par>
                          <p:cTn id="47" fill="hold" nodeType="withGroup">
                            <p:stCondLst>
                              <p:cond delay="0"/>
                            </p:stCondLst>
                            <p:childTnLst>
                              <p:par>
                                <p:cTn id="48" presetID="17" presetClass="entr" presetSubtype="10" fill="hold" grpId="0" nodeType="clickEffect">
                                  <p:stCondLst>
                                    <p:cond delay="0"/>
                                  </p:stCondLst>
                                  <p:childTnLst>
                                    <p:set>
                                      <p:cBhvr>
                                        <p:cTn id="49" dur="1" fill="hold">
                                          <p:stCondLst>
                                            <p:cond delay="0"/>
                                          </p:stCondLst>
                                        </p:cTn>
                                        <p:tgtEl>
                                          <p:spTgt spid="71711"/>
                                        </p:tgtEl>
                                        <p:attrNameLst>
                                          <p:attrName>style.visibility</p:attrName>
                                        </p:attrNameLst>
                                      </p:cBhvr>
                                      <p:to>
                                        <p:strVal val="visible"/>
                                      </p:to>
                                    </p:set>
                                    <p:anim calcmode="lin" valueType="num">
                                      <p:cBhvr>
                                        <p:cTn id="50" dur="500" fill="hold"/>
                                        <p:tgtEl>
                                          <p:spTgt spid="71711"/>
                                        </p:tgtEl>
                                        <p:attrNameLst>
                                          <p:attrName>ppt_w</p:attrName>
                                        </p:attrNameLst>
                                      </p:cBhvr>
                                      <p:tavLst>
                                        <p:tav tm="0">
                                          <p:val>
                                            <p:fltVal val="0"/>
                                          </p:val>
                                        </p:tav>
                                        <p:tav tm="100000">
                                          <p:val>
                                            <p:strVal val="#ppt_w"/>
                                          </p:val>
                                        </p:tav>
                                      </p:tavLst>
                                    </p:anim>
                                    <p:anim calcmode="lin" valueType="num">
                                      <p:cBhvr>
                                        <p:cTn id="51" dur="500" fill="hold"/>
                                        <p:tgtEl>
                                          <p:spTgt spid="717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1" grpId="0"/>
      <p:bldP spid="71704" grpId="0"/>
      <p:bldP spid="71708" grpId="0"/>
      <p:bldP spid="71709" grpId="0" animBg="1"/>
      <p:bldP spid="71710" grpId="0" animBg="1"/>
      <p:bldP spid="71711" grpId="0"/>
      <p:bldP spid="717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4">
            <a:extLst>
              <a:ext uri="{FF2B5EF4-FFF2-40B4-BE49-F238E27FC236}">
                <a16:creationId xmlns:a16="http://schemas.microsoft.com/office/drawing/2014/main" id="{BE0A8060-765E-452F-A951-C09B410EE7F4}"/>
              </a:ext>
            </a:extLst>
          </p:cNvPr>
          <p:cNvSpPr>
            <a:spLocks noGrp="1" noChangeArrowheads="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r>
              <a:rPr lang="en-US" altLang="LID4096"/>
              <a:t>M. Ristova, </a:t>
            </a:r>
            <a:r>
              <a:rPr lang="mk-MK" altLang="LID4096"/>
              <a:t>март 2011</a:t>
            </a:r>
            <a:endParaRPr lang="en-US" altLang="LID4096"/>
          </a:p>
        </p:txBody>
      </p:sp>
      <p:sp>
        <p:nvSpPr>
          <p:cNvPr id="45059" name="Slide Number Placeholder 5">
            <a:extLst>
              <a:ext uri="{FF2B5EF4-FFF2-40B4-BE49-F238E27FC236}">
                <a16:creationId xmlns:a16="http://schemas.microsoft.com/office/drawing/2014/main" id="{E572DB54-88B3-4318-B5FF-5F9838727C61}"/>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12BC92CC-4B5B-4BED-A457-79E2A4A651A0}" type="slidenum">
              <a:rPr lang="en-US" altLang="LID4096" smtClean="0"/>
              <a:pPr/>
              <a:t>31</a:t>
            </a:fld>
            <a:endParaRPr lang="en-US" altLang="LID4096"/>
          </a:p>
        </p:txBody>
      </p:sp>
      <p:sp>
        <p:nvSpPr>
          <p:cNvPr id="72718" name="Text Box 14">
            <a:extLst>
              <a:ext uri="{FF2B5EF4-FFF2-40B4-BE49-F238E27FC236}">
                <a16:creationId xmlns:a16="http://schemas.microsoft.com/office/drawing/2014/main" id="{AFB784BA-02EE-4A2D-A3D1-6CF4F1FE5F84}"/>
              </a:ext>
            </a:extLst>
          </p:cNvPr>
          <p:cNvSpPr txBox="1">
            <a:spLocks noChangeArrowheads="1"/>
          </p:cNvSpPr>
          <p:nvPr/>
        </p:nvSpPr>
        <p:spPr bwMode="auto">
          <a:xfrm>
            <a:off x="336550" y="1712913"/>
            <a:ext cx="4021138"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2800" b="1" i="1">
                <a:latin typeface="Arial" panose="020B0604020202020204" pitchFamily="34" charset="0"/>
              </a:rPr>
              <a:t>E</a:t>
            </a:r>
            <a:r>
              <a:rPr lang="en-US" altLang="LID4096" sz="2800" b="1" i="1" baseline="-25000">
                <a:latin typeface="Arial" panose="020B0604020202020204" pitchFamily="34" charset="0"/>
              </a:rPr>
              <a:t>i</a:t>
            </a:r>
            <a:r>
              <a:rPr lang="en-US" altLang="LID4096" sz="2800" b="1" i="1">
                <a:latin typeface="Arial" panose="020B0604020202020204" pitchFamily="34" charset="0"/>
              </a:rPr>
              <a:t> + E</a:t>
            </a:r>
            <a:r>
              <a:rPr lang="en-US" altLang="LID4096" sz="2800" b="1" i="1" baseline="-25000">
                <a:latin typeface="Arial" panose="020B0604020202020204" pitchFamily="34" charset="0"/>
              </a:rPr>
              <a:t>eo</a:t>
            </a:r>
            <a:r>
              <a:rPr lang="en-US" altLang="LID4096" sz="2800" b="1" i="1">
                <a:latin typeface="Arial" panose="020B0604020202020204" pitchFamily="34" charset="0"/>
              </a:rPr>
              <a:t> = E</a:t>
            </a:r>
            <a:r>
              <a:rPr lang="en-US" altLang="LID4096" sz="2800" b="1" i="1" baseline="-25000">
                <a:latin typeface="Arial" panose="020B0604020202020204" pitchFamily="34" charset="0"/>
              </a:rPr>
              <a:t>f</a:t>
            </a:r>
            <a:r>
              <a:rPr lang="en-US" altLang="LID4096" sz="2800" b="1" i="1" baseline="30000">
                <a:latin typeface="Arial" panose="020B0604020202020204" pitchFamily="34" charset="0"/>
              </a:rPr>
              <a:t> </a:t>
            </a:r>
            <a:r>
              <a:rPr lang="en-US" altLang="LID4096" sz="2800" b="1" i="1">
                <a:latin typeface="Arial" panose="020B0604020202020204" pitchFamily="34" charset="0"/>
              </a:rPr>
              <a:t>+ E</a:t>
            </a:r>
            <a:r>
              <a:rPr lang="en-US" altLang="LID4096" sz="2800" b="1" i="1" baseline="-25000">
                <a:latin typeface="Arial" panose="020B0604020202020204" pitchFamily="34" charset="0"/>
              </a:rPr>
              <a:t>e</a:t>
            </a:r>
            <a:endParaRPr lang="en-US" altLang="LID4096" sz="2800" b="1" i="1">
              <a:latin typeface="Arial" panose="020B0604020202020204" pitchFamily="34" charset="0"/>
            </a:endParaRPr>
          </a:p>
        </p:txBody>
      </p:sp>
      <p:grpSp>
        <p:nvGrpSpPr>
          <p:cNvPr id="2" name="Group 42">
            <a:extLst>
              <a:ext uri="{FF2B5EF4-FFF2-40B4-BE49-F238E27FC236}">
                <a16:creationId xmlns:a16="http://schemas.microsoft.com/office/drawing/2014/main" id="{46896485-9B91-42F0-9278-7D790DD4F7C1}"/>
              </a:ext>
            </a:extLst>
          </p:cNvPr>
          <p:cNvGrpSpPr>
            <a:grpSpLocks/>
          </p:cNvGrpSpPr>
          <p:nvPr/>
        </p:nvGrpSpPr>
        <p:grpSpPr bwMode="auto">
          <a:xfrm>
            <a:off x="260350" y="2438400"/>
            <a:ext cx="6192838" cy="581025"/>
            <a:chOff x="164" y="1536"/>
            <a:chExt cx="3901" cy="366"/>
          </a:xfrm>
        </p:grpSpPr>
        <p:sp>
          <p:nvSpPr>
            <p:cNvPr id="45071" name="Text Box 26">
              <a:extLst>
                <a:ext uri="{FF2B5EF4-FFF2-40B4-BE49-F238E27FC236}">
                  <a16:creationId xmlns:a16="http://schemas.microsoft.com/office/drawing/2014/main" id="{B4CF667E-4FFF-434E-93E6-FC5ACD79B06B}"/>
                </a:ext>
              </a:extLst>
            </p:cNvPr>
            <p:cNvSpPr txBox="1">
              <a:spLocks noChangeArrowheads="1"/>
            </p:cNvSpPr>
            <p:nvPr/>
          </p:nvSpPr>
          <p:spPr bwMode="auto">
            <a:xfrm>
              <a:off x="164" y="1559"/>
              <a:ext cx="390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2800" b="1" i="1">
                  <a:latin typeface="Arial" panose="020B0604020202020204" pitchFamily="34" charset="0"/>
                </a:rPr>
                <a:t>h</a:t>
              </a:r>
              <a:r>
                <a:rPr lang="en-US" altLang="LID4096" sz="2800" b="1" i="1">
                  <a:latin typeface="Symbol" panose="05050102010706020507" pitchFamily="18" charset="2"/>
                </a:rPr>
                <a:t>n</a:t>
              </a:r>
              <a:r>
                <a:rPr lang="en-US" altLang="LID4096" sz="2800" b="1" i="1" baseline="-25000">
                  <a:latin typeface="Arial" panose="020B0604020202020204" pitchFamily="34" charset="0"/>
                </a:rPr>
                <a:t>i</a:t>
              </a:r>
              <a:r>
                <a:rPr lang="en-US" altLang="LID4096" sz="2800" b="1" i="1" baseline="30000">
                  <a:latin typeface="Arial" panose="020B0604020202020204" pitchFamily="34" charset="0"/>
                </a:rPr>
                <a:t>  </a:t>
              </a:r>
              <a:r>
                <a:rPr lang="en-US" altLang="LID4096" sz="2800" b="1" i="1">
                  <a:latin typeface="Arial" panose="020B0604020202020204" pitchFamily="34" charset="0"/>
                </a:rPr>
                <a:t>+ m</a:t>
              </a:r>
              <a:r>
                <a:rPr lang="en-US" altLang="LID4096" sz="2800" b="1" i="1" baseline="-25000">
                  <a:latin typeface="Arial" panose="020B0604020202020204" pitchFamily="34" charset="0"/>
                </a:rPr>
                <a:t>e</a:t>
              </a:r>
              <a:r>
                <a:rPr lang="en-US" altLang="LID4096" sz="2800" b="1" i="1">
                  <a:latin typeface="Arial" panose="020B0604020202020204" pitchFamily="34" charset="0"/>
                </a:rPr>
                <a:t>c</a:t>
              </a:r>
              <a:r>
                <a:rPr lang="en-US" altLang="LID4096" sz="2800" b="1" i="1" baseline="30000">
                  <a:latin typeface="Arial" panose="020B0604020202020204" pitchFamily="34" charset="0"/>
                </a:rPr>
                <a:t>2</a:t>
              </a:r>
              <a:r>
                <a:rPr lang="en-US" altLang="LID4096" sz="2800" b="1" i="1">
                  <a:latin typeface="Arial" panose="020B0604020202020204" pitchFamily="34" charset="0"/>
                </a:rPr>
                <a:t> = h</a:t>
              </a:r>
              <a:r>
                <a:rPr lang="en-US" altLang="LID4096" sz="2800" b="1" i="1">
                  <a:latin typeface="Symbol" panose="05050102010706020507" pitchFamily="18" charset="2"/>
                </a:rPr>
                <a:t>n</a:t>
              </a:r>
              <a:r>
                <a:rPr lang="en-US" altLang="LID4096" sz="2800" b="1" i="1" baseline="-25000">
                  <a:latin typeface="Arial" panose="020B0604020202020204" pitchFamily="34" charset="0"/>
                </a:rPr>
                <a:t>f</a:t>
              </a:r>
              <a:r>
                <a:rPr lang="en-US" altLang="LID4096" sz="2800" b="1" i="1" baseline="30000">
                  <a:latin typeface="Arial" panose="020B0604020202020204" pitchFamily="34" charset="0"/>
                </a:rPr>
                <a:t>  </a:t>
              </a:r>
              <a:r>
                <a:rPr lang="en-US" altLang="LID4096" sz="2800" b="1" i="1">
                  <a:latin typeface="Arial" panose="020B0604020202020204" pitchFamily="34" charset="0"/>
                </a:rPr>
                <a:t>+  p</a:t>
              </a:r>
              <a:r>
                <a:rPr lang="en-US" altLang="LID4096" sz="2800" b="1" i="1" baseline="-25000">
                  <a:latin typeface="Arial" panose="020B0604020202020204" pitchFamily="34" charset="0"/>
                </a:rPr>
                <a:t>e</a:t>
              </a:r>
              <a:r>
                <a:rPr lang="en-US" altLang="LID4096" sz="2800" b="1" i="1" baseline="30000">
                  <a:latin typeface="Arial" panose="020B0604020202020204" pitchFamily="34" charset="0"/>
                </a:rPr>
                <a:t>2 </a:t>
              </a:r>
              <a:r>
                <a:rPr lang="en-US" altLang="LID4096" sz="2800" b="1" i="1">
                  <a:latin typeface="Arial" panose="020B0604020202020204" pitchFamily="34" charset="0"/>
                </a:rPr>
                <a:t>c</a:t>
              </a:r>
              <a:r>
                <a:rPr lang="en-US" altLang="LID4096" sz="2800" b="1" i="1" baseline="30000">
                  <a:latin typeface="Arial" panose="020B0604020202020204" pitchFamily="34" charset="0"/>
                </a:rPr>
                <a:t>2</a:t>
              </a:r>
              <a:r>
                <a:rPr lang="en-US" altLang="LID4096" sz="2800" b="1" i="1">
                  <a:latin typeface="Arial" panose="020B0604020202020204" pitchFamily="34" charset="0"/>
                </a:rPr>
                <a:t> + m</a:t>
              </a:r>
              <a:r>
                <a:rPr lang="en-US" altLang="LID4096" sz="2800" b="1" i="1" baseline="-25000">
                  <a:latin typeface="Arial" panose="020B0604020202020204" pitchFamily="34" charset="0"/>
                </a:rPr>
                <a:t>e</a:t>
              </a:r>
              <a:r>
                <a:rPr lang="en-US" altLang="LID4096" sz="2800" b="1" i="1" baseline="30000">
                  <a:latin typeface="Arial" panose="020B0604020202020204" pitchFamily="34" charset="0"/>
                </a:rPr>
                <a:t>2</a:t>
              </a:r>
              <a:r>
                <a:rPr lang="en-US" altLang="LID4096" sz="2800" b="1" i="1">
                  <a:latin typeface="Arial" panose="020B0604020202020204" pitchFamily="34" charset="0"/>
                </a:rPr>
                <a:t>c</a:t>
              </a:r>
              <a:r>
                <a:rPr lang="en-US" altLang="LID4096" sz="2800" b="1" i="1" baseline="30000">
                  <a:latin typeface="Arial" panose="020B0604020202020204" pitchFamily="34" charset="0"/>
                </a:rPr>
                <a:t>4</a:t>
              </a:r>
              <a:r>
                <a:rPr lang="en-US" altLang="LID4096">
                  <a:latin typeface="Arial" panose="020B0604020202020204" pitchFamily="34" charset="0"/>
                </a:rPr>
                <a:t> </a:t>
              </a:r>
            </a:p>
          </p:txBody>
        </p:sp>
        <p:grpSp>
          <p:nvGrpSpPr>
            <p:cNvPr id="45072" name="Group 31">
              <a:extLst>
                <a:ext uri="{FF2B5EF4-FFF2-40B4-BE49-F238E27FC236}">
                  <a16:creationId xmlns:a16="http://schemas.microsoft.com/office/drawing/2014/main" id="{920CC0E2-1386-4B0C-8E71-CC470BBD907B}"/>
                </a:ext>
              </a:extLst>
            </p:cNvPr>
            <p:cNvGrpSpPr>
              <a:grpSpLocks/>
            </p:cNvGrpSpPr>
            <p:nvPr/>
          </p:nvGrpSpPr>
          <p:grpSpPr bwMode="auto">
            <a:xfrm>
              <a:off x="2110" y="1536"/>
              <a:ext cx="1398" cy="366"/>
              <a:chOff x="2136" y="1944"/>
              <a:chExt cx="1464" cy="390"/>
            </a:xfrm>
          </p:grpSpPr>
          <p:sp>
            <p:nvSpPr>
              <p:cNvPr id="45073" name="Freeform 27">
                <a:extLst>
                  <a:ext uri="{FF2B5EF4-FFF2-40B4-BE49-F238E27FC236}">
                    <a16:creationId xmlns:a16="http://schemas.microsoft.com/office/drawing/2014/main" id="{59F202BF-8E78-44C6-A53F-3666759C7DCB}"/>
                  </a:ext>
                </a:extLst>
              </p:cNvPr>
              <p:cNvSpPr>
                <a:spLocks/>
              </p:cNvSpPr>
              <p:nvPr/>
            </p:nvSpPr>
            <p:spPr bwMode="auto">
              <a:xfrm>
                <a:off x="2136" y="1968"/>
                <a:ext cx="84" cy="366"/>
              </a:xfrm>
              <a:custGeom>
                <a:avLst/>
                <a:gdLst>
                  <a:gd name="T0" fmla="*/ 0 w 84"/>
                  <a:gd name="T1" fmla="*/ 36 h 366"/>
                  <a:gd name="T2" fmla="*/ 24 w 84"/>
                  <a:gd name="T3" fmla="*/ 360 h 366"/>
                  <a:gd name="T4" fmla="*/ 84 w 84"/>
                  <a:gd name="T5" fmla="*/ 0 h 366"/>
                  <a:gd name="T6" fmla="*/ 0 60000 65536"/>
                  <a:gd name="T7" fmla="*/ 0 60000 65536"/>
                  <a:gd name="T8" fmla="*/ 0 60000 65536"/>
                  <a:gd name="T9" fmla="*/ 0 w 84"/>
                  <a:gd name="T10" fmla="*/ 0 h 366"/>
                  <a:gd name="T11" fmla="*/ 84 w 84"/>
                  <a:gd name="T12" fmla="*/ 366 h 366"/>
                </a:gdLst>
                <a:ahLst/>
                <a:cxnLst>
                  <a:cxn ang="T6">
                    <a:pos x="T0" y="T1"/>
                  </a:cxn>
                  <a:cxn ang="T7">
                    <a:pos x="T2" y="T3"/>
                  </a:cxn>
                  <a:cxn ang="T8">
                    <a:pos x="T4" y="T5"/>
                  </a:cxn>
                </a:cxnLst>
                <a:rect l="T9" t="T10" r="T11" b="T12"/>
                <a:pathLst>
                  <a:path w="84" h="366">
                    <a:moveTo>
                      <a:pt x="0" y="36"/>
                    </a:moveTo>
                    <a:cubicBezTo>
                      <a:pt x="5" y="201"/>
                      <a:pt x="10" y="366"/>
                      <a:pt x="24" y="360"/>
                    </a:cubicBezTo>
                    <a:cubicBezTo>
                      <a:pt x="38" y="354"/>
                      <a:pt x="70" y="64"/>
                      <a:pt x="84"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LID4096"/>
              </a:p>
            </p:txBody>
          </p:sp>
          <p:sp>
            <p:nvSpPr>
              <p:cNvPr id="45074" name="Line 29">
                <a:extLst>
                  <a:ext uri="{FF2B5EF4-FFF2-40B4-BE49-F238E27FC236}">
                    <a16:creationId xmlns:a16="http://schemas.microsoft.com/office/drawing/2014/main" id="{BF9E64F7-4B06-43E6-B1CC-63E8B57E4FB5}"/>
                  </a:ext>
                </a:extLst>
              </p:cNvPr>
              <p:cNvSpPr>
                <a:spLocks noChangeShapeType="1"/>
              </p:cNvSpPr>
              <p:nvPr/>
            </p:nvSpPr>
            <p:spPr bwMode="auto">
              <a:xfrm>
                <a:off x="2208" y="1944"/>
                <a:ext cx="139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LID4096"/>
              </a:p>
            </p:txBody>
          </p:sp>
        </p:grpSp>
      </p:grpSp>
      <p:sp>
        <p:nvSpPr>
          <p:cNvPr id="72736" name="Text Box 32">
            <a:extLst>
              <a:ext uri="{FF2B5EF4-FFF2-40B4-BE49-F238E27FC236}">
                <a16:creationId xmlns:a16="http://schemas.microsoft.com/office/drawing/2014/main" id="{6FB88545-A2C0-4329-9E3F-9E4C6C348BB4}"/>
              </a:ext>
            </a:extLst>
          </p:cNvPr>
          <p:cNvSpPr txBox="1">
            <a:spLocks noChangeArrowheads="1"/>
          </p:cNvSpPr>
          <p:nvPr/>
        </p:nvSpPr>
        <p:spPr bwMode="auto">
          <a:xfrm>
            <a:off x="6210300" y="2576513"/>
            <a:ext cx="2686050" cy="376237"/>
          </a:xfrm>
          <a:prstGeom prst="rect">
            <a:avLst/>
          </a:prstGeom>
          <a:noFill/>
          <a:ln w="9525">
            <a:solidFill>
              <a:srgbClr val="99CC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mk-MK" altLang="LID4096" b="1">
                <a:latin typeface="MAC C Times" pitchFamily="18" charset="0"/>
              </a:rPr>
              <a:t>се квадрира</a:t>
            </a:r>
            <a:endParaRPr lang="en-US" altLang="LID4096" b="1">
              <a:latin typeface="MAC C Times" pitchFamily="18" charset="0"/>
            </a:endParaRPr>
          </a:p>
        </p:txBody>
      </p:sp>
      <p:sp>
        <p:nvSpPr>
          <p:cNvPr id="72737" name="Text Box 33">
            <a:extLst>
              <a:ext uri="{FF2B5EF4-FFF2-40B4-BE49-F238E27FC236}">
                <a16:creationId xmlns:a16="http://schemas.microsoft.com/office/drawing/2014/main" id="{E96CED04-8766-4FDE-85A8-9BF07BEBFC98}"/>
              </a:ext>
            </a:extLst>
          </p:cNvPr>
          <p:cNvSpPr txBox="1">
            <a:spLocks noChangeArrowheads="1"/>
          </p:cNvSpPr>
          <p:nvPr/>
        </p:nvSpPr>
        <p:spPr bwMode="auto">
          <a:xfrm>
            <a:off x="0" y="3503613"/>
            <a:ext cx="85217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2800" b="1" i="1">
                <a:latin typeface="Arial" panose="020B0604020202020204" pitchFamily="34" charset="0"/>
              </a:rPr>
              <a:t>(p</a:t>
            </a:r>
            <a:r>
              <a:rPr lang="en-US" altLang="LID4096" sz="2800" b="1" i="1" baseline="-25000">
                <a:latin typeface="Arial" panose="020B0604020202020204" pitchFamily="34" charset="0"/>
              </a:rPr>
              <a:t>e</a:t>
            </a:r>
            <a:r>
              <a:rPr lang="en-US" altLang="LID4096" sz="2800" b="1" i="1">
                <a:latin typeface="Arial" panose="020B0604020202020204" pitchFamily="34" charset="0"/>
              </a:rPr>
              <a:t> c)</a:t>
            </a:r>
            <a:r>
              <a:rPr lang="en-US" altLang="LID4096" sz="2800" b="1" i="1" baseline="30000">
                <a:latin typeface="Arial" panose="020B0604020202020204" pitchFamily="34" charset="0"/>
              </a:rPr>
              <a:t>2 </a:t>
            </a:r>
            <a:r>
              <a:rPr lang="en-US" altLang="LID4096" sz="2800" b="1" i="1">
                <a:latin typeface="Arial" panose="020B0604020202020204" pitchFamily="34" charset="0"/>
              </a:rPr>
              <a:t>=  (h</a:t>
            </a:r>
            <a:r>
              <a:rPr lang="en-US" altLang="LID4096" sz="2800" b="1" i="1">
                <a:latin typeface="Symbol" panose="05050102010706020507" pitchFamily="18" charset="2"/>
              </a:rPr>
              <a:t>n</a:t>
            </a:r>
            <a:r>
              <a:rPr lang="en-US" altLang="LID4096" sz="2800" b="1" i="1" baseline="-25000">
                <a:latin typeface="Arial" panose="020B0604020202020204" pitchFamily="34" charset="0"/>
              </a:rPr>
              <a:t>i</a:t>
            </a:r>
            <a:r>
              <a:rPr lang="en-US" altLang="LID4096" sz="2800" b="1" i="1" baseline="30000">
                <a:latin typeface="Arial" panose="020B0604020202020204" pitchFamily="34" charset="0"/>
              </a:rPr>
              <a:t> </a:t>
            </a:r>
            <a:r>
              <a:rPr lang="en-US" altLang="LID4096" sz="2800" b="1" i="1">
                <a:latin typeface="Arial" panose="020B0604020202020204" pitchFamily="34" charset="0"/>
              </a:rPr>
              <a:t>)</a:t>
            </a:r>
            <a:r>
              <a:rPr lang="en-US" altLang="LID4096" sz="2800" b="1" i="1" baseline="30000">
                <a:latin typeface="Arial" panose="020B0604020202020204" pitchFamily="34" charset="0"/>
              </a:rPr>
              <a:t>2 </a:t>
            </a:r>
            <a:r>
              <a:rPr lang="en-US" altLang="LID4096" sz="2800" b="1" i="1">
                <a:latin typeface="Arial" panose="020B0604020202020204" pitchFamily="34" charset="0"/>
              </a:rPr>
              <a:t>+  (h</a:t>
            </a:r>
            <a:r>
              <a:rPr lang="en-US" altLang="LID4096" sz="2800" b="1" i="1">
                <a:latin typeface="Symbol" panose="05050102010706020507" pitchFamily="18" charset="2"/>
              </a:rPr>
              <a:t>n</a:t>
            </a:r>
            <a:r>
              <a:rPr lang="en-US" altLang="LID4096" sz="2800" b="1" i="1" baseline="-25000">
                <a:latin typeface="Arial" panose="020B0604020202020204" pitchFamily="34" charset="0"/>
              </a:rPr>
              <a:t>f</a:t>
            </a:r>
            <a:r>
              <a:rPr lang="en-US" altLang="LID4096" sz="2800" b="1" i="1" baseline="30000">
                <a:latin typeface="Arial" panose="020B0604020202020204" pitchFamily="34" charset="0"/>
              </a:rPr>
              <a:t> </a:t>
            </a:r>
            <a:r>
              <a:rPr lang="en-US" altLang="LID4096" sz="2800" b="1" i="1">
                <a:latin typeface="Arial" panose="020B0604020202020204" pitchFamily="34" charset="0"/>
              </a:rPr>
              <a:t>)</a:t>
            </a:r>
            <a:r>
              <a:rPr lang="en-US" altLang="LID4096" sz="2800" b="1" i="1" baseline="30000">
                <a:latin typeface="Arial" panose="020B0604020202020204" pitchFamily="34" charset="0"/>
              </a:rPr>
              <a:t>2</a:t>
            </a:r>
            <a:r>
              <a:rPr lang="en-US" altLang="LID4096" sz="2800" b="1" i="1">
                <a:latin typeface="Arial" panose="020B0604020202020204" pitchFamily="34" charset="0"/>
              </a:rPr>
              <a:t> – 2h</a:t>
            </a:r>
            <a:r>
              <a:rPr lang="en-US" altLang="LID4096" sz="2800" b="1" i="1" baseline="30000">
                <a:latin typeface="Arial" panose="020B0604020202020204" pitchFamily="34" charset="0"/>
              </a:rPr>
              <a:t>2</a:t>
            </a:r>
            <a:r>
              <a:rPr lang="en-US" altLang="LID4096" sz="2800" b="1" i="1">
                <a:latin typeface="Symbol" panose="05050102010706020507" pitchFamily="18" charset="2"/>
              </a:rPr>
              <a:t>n</a:t>
            </a:r>
            <a:r>
              <a:rPr lang="en-US" altLang="LID4096" sz="2800" b="1" i="1" baseline="-25000">
                <a:latin typeface="Arial" panose="020B0604020202020204" pitchFamily="34" charset="0"/>
              </a:rPr>
              <a:t>i</a:t>
            </a:r>
            <a:r>
              <a:rPr lang="en-US" altLang="LID4096" sz="2800" b="1" i="1">
                <a:latin typeface="Symbol" panose="05050102010706020507" pitchFamily="18" charset="2"/>
              </a:rPr>
              <a:t>n</a:t>
            </a:r>
            <a:r>
              <a:rPr lang="en-US" altLang="LID4096" sz="2800" b="1" i="1" baseline="-25000">
                <a:latin typeface="Arial" panose="020B0604020202020204" pitchFamily="34" charset="0"/>
              </a:rPr>
              <a:t>f </a:t>
            </a:r>
            <a:r>
              <a:rPr lang="en-US" altLang="LID4096" sz="2800" b="1" i="1">
                <a:latin typeface="Arial" panose="020B0604020202020204" pitchFamily="34" charset="0"/>
              </a:rPr>
              <a:t>+ 2m</a:t>
            </a:r>
            <a:r>
              <a:rPr lang="en-US" altLang="LID4096" sz="2800" b="1" i="1" baseline="-25000">
                <a:latin typeface="Arial" panose="020B0604020202020204" pitchFamily="34" charset="0"/>
              </a:rPr>
              <a:t>e</a:t>
            </a:r>
            <a:r>
              <a:rPr lang="en-US" altLang="LID4096" sz="2800" b="1" i="1">
                <a:latin typeface="Arial" panose="020B0604020202020204" pitchFamily="34" charset="0"/>
              </a:rPr>
              <a:t>c</a:t>
            </a:r>
            <a:r>
              <a:rPr lang="en-US" altLang="LID4096" sz="2800" b="1" i="1" baseline="30000">
                <a:latin typeface="Arial" panose="020B0604020202020204" pitchFamily="34" charset="0"/>
              </a:rPr>
              <a:t>2</a:t>
            </a:r>
            <a:r>
              <a:rPr lang="en-US" altLang="LID4096" sz="2800" b="1" i="1">
                <a:latin typeface="Arial" panose="020B0604020202020204" pitchFamily="34" charset="0"/>
              </a:rPr>
              <a:t> (h</a:t>
            </a:r>
            <a:r>
              <a:rPr lang="en-US" altLang="LID4096" sz="2800" b="1" i="1">
                <a:latin typeface="Symbol" panose="05050102010706020507" pitchFamily="18" charset="2"/>
              </a:rPr>
              <a:t>n</a:t>
            </a:r>
            <a:r>
              <a:rPr lang="en-US" altLang="LID4096" sz="2800" b="1" i="1" baseline="-25000">
                <a:latin typeface="Symbol" panose="05050102010706020507" pitchFamily="18" charset="2"/>
              </a:rPr>
              <a:t>i</a:t>
            </a:r>
            <a:r>
              <a:rPr lang="en-US" altLang="LID4096" sz="2800" b="1" i="1">
                <a:latin typeface="Arial" panose="020B0604020202020204" pitchFamily="34" charset="0"/>
              </a:rPr>
              <a:t> – h</a:t>
            </a:r>
            <a:r>
              <a:rPr lang="en-US" altLang="LID4096" sz="2800" b="1" i="1">
                <a:latin typeface="Symbol" panose="05050102010706020507" pitchFamily="18" charset="2"/>
              </a:rPr>
              <a:t>n</a:t>
            </a:r>
            <a:r>
              <a:rPr lang="en-US" altLang="LID4096" sz="2800" b="1" i="1" baseline="-25000">
                <a:latin typeface="Arial" panose="020B0604020202020204" pitchFamily="34" charset="0"/>
              </a:rPr>
              <a:t>f</a:t>
            </a:r>
            <a:r>
              <a:rPr lang="en-US" altLang="LID4096" sz="2800" b="1" i="1">
                <a:latin typeface="Arial" panose="020B0604020202020204" pitchFamily="34" charset="0"/>
              </a:rPr>
              <a:t>)</a:t>
            </a:r>
            <a:endParaRPr lang="en-US" altLang="LID4096" b="1" i="1">
              <a:latin typeface="Arial" panose="020B0604020202020204" pitchFamily="34" charset="0"/>
            </a:endParaRPr>
          </a:p>
        </p:txBody>
      </p:sp>
      <p:sp>
        <p:nvSpPr>
          <p:cNvPr id="72739" name="Text Box 35">
            <a:extLst>
              <a:ext uri="{FF2B5EF4-FFF2-40B4-BE49-F238E27FC236}">
                <a16:creationId xmlns:a16="http://schemas.microsoft.com/office/drawing/2014/main" id="{D04551D3-148F-4C34-99B2-AED6F89BBACF}"/>
              </a:ext>
            </a:extLst>
          </p:cNvPr>
          <p:cNvSpPr txBox="1">
            <a:spLocks noChangeArrowheads="1"/>
          </p:cNvSpPr>
          <p:nvPr/>
        </p:nvSpPr>
        <p:spPr bwMode="auto">
          <a:xfrm>
            <a:off x="8534400" y="3587750"/>
            <a:ext cx="609600" cy="466725"/>
          </a:xfrm>
          <a:prstGeom prst="rect">
            <a:avLst/>
          </a:prstGeom>
          <a:noFill/>
          <a:ln w="9525">
            <a:solidFill>
              <a:srgbClr val="FFCC66"/>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2400" b="1">
                <a:solidFill>
                  <a:srgbClr val="000000"/>
                </a:solidFill>
                <a:latin typeface="Arial" panose="020B0604020202020204" pitchFamily="34" charset="0"/>
              </a:rPr>
              <a:t>(2)</a:t>
            </a:r>
          </a:p>
        </p:txBody>
      </p:sp>
      <p:sp>
        <p:nvSpPr>
          <p:cNvPr id="72740" name="Rectangle 36">
            <a:extLst>
              <a:ext uri="{FF2B5EF4-FFF2-40B4-BE49-F238E27FC236}">
                <a16:creationId xmlns:a16="http://schemas.microsoft.com/office/drawing/2014/main" id="{061080C7-0E96-47D9-8F07-E3155F8AC6B9}"/>
              </a:ext>
            </a:extLst>
          </p:cNvPr>
          <p:cNvSpPr>
            <a:spLocks noChangeArrowheads="1"/>
          </p:cNvSpPr>
          <p:nvPr/>
        </p:nvSpPr>
        <p:spPr bwMode="auto">
          <a:xfrm>
            <a:off x="361950" y="4244975"/>
            <a:ext cx="1250950" cy="1200150"/>
          </a:xfrm>
          <a:prstGeom prst="rect">
            <a:avLst/>
          </a:prstGeom>
          <a:noFill/>
          <a:ln w="9525">
            <a:solidFill>
              <a:srgbClr val="FFCC66"/>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r>
              <a:rPr lang="mk-MK" altLang="LID4096" sz="2400" b="1">
                <a:solidFill>
                  <a:srgbClr val="FFCC66"/>
                </a:solidFill>
                <a:latin typeface="MAC C Times" pitchFamily="18" charset="0"/>
              </a:rPr>
              <a:t>од</a:t>
            </a:r>
            <a:endParaRPr lang="en-US" altLang="LID4096" sz="2400" b="1">
              <a:solidFill>
                <a:srgbClr val="FFCC66"/>
              </a:solidFill>
              <a:latin typeface="MAC C Times" pitchFamily="18" charset="0"/>
            </a:endParaRPr>
          </a:p>
          <a:p>
            <a:pPr algn="ctr"/>
            <a:r>
              <a:rPr lang="en-US" altLang="LID4096" sz="2400" b="1">
                <a:solidFill>
                  <a:srgbClr val="FFCC66"/>
                </a:solidFill>
              </a:rPr>
              <a:t>(1)= (2) </a:t>
            </a:r>
          </a:p>
          <a:p>
            <a:pPr algn="ctr"/>
            <a:r>
              <a:rPr lang="mk-MK" altLang="LID4096" sz="2400" b="1">
                <a:solidFill>
                  <a:srgbClr val="FFCC66"/>
                </a:solidFill>
                <a:latin typeface="MAC C Times" pitchFamily="18" charset="0"/>
              </a:rPr>
              <a:t>следува</a:t>
            </a:r>
            <a:endParaRPr lang="en-US" altLang="LID4096" sz="2400" b="1">
              <a:solidFill>
                <a:srgbClr val="FFCC66"/>
              </a:solidFill>
              <a:latin typeface="MAC C Times" pitchFamily="18" charset="0"/>
            </a:endParaRPr>
          </a:p>
        </p:txBody>
      </p:sp>
      <p:sp>
        <p:nvSpPr>
          <p:cNvPr id="72743" name="Text Box 39">
            <a:extLst>
              <a:ext uri="{FF2B5EF4-FFF2-40B4-BE49-F238E27FC236}">
                <a16:creationId xmlns:a16="http://schemas.microsoft.com/office/drawing/2014/main" id="{2C93EADF-2DB1-475C-B326-D7F4782BE54D}"/>
              </a:ext>
            </a:extLst>
          </p:cNvPr>
          <p:cNvSpPr txBox="1">
            <a:spLocks noChangeArrowheads="1"/>
          </p:cNvSpPr>
          <p:nvPr/>
        </p:nvSpPr>
        <p:spPr bwMode="auto">
          <a:xfrm>
            <a:off x="1752600" y="4494213"/>
            <a:ext cx="1690688" cy="955675"/>
          </a:xfrm>
          <a:prstGeom prst="rect">
            <a:avLst/>
          </a:prstGeom>
          <a:noFill/>
          <a:ln w="9525">
            <a:solidFill>
              <a:srgbClr val="99CC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mk-MK" altLang="LID4096" sz="2800">
                <a:latin typeface="MAC C Times" pitchFamily="18" charset="0"/>
              </a:rPr>
              <a:t>замена</a:t>
            </a:r>
            <a:r>
              <a:rPr lang="en-US" altLang="LID4096" sz="2800" i="1">
                <a:latin typeface="MAC C Times" pitchFamily="18" charset="0"/>
              </a:rPr>
              <a:t>:</a:t>
            </a:r>
            <a:r>
              <a:rPr lang="en-US" altLang="LID4096" sz="2800" i="1">
                <a:latin typeface="Arial" panose="020B0604020202020204" pitchFamily="34" charset="0"/>
              </a:rPr>
              <a:t> h</a:t>
            </a:r>
            <a:r>
              <a:rPr lang="en-US" altLang="LID4096" sz="2800" i="1">
                <a:latin typeface="Symbol" panose="05050102010706020507" pitchFamily="18" charset="2"/>
              </a:rPr>
              <a:t>n</a:t>
            </a:r>
            <a:r>
              <a:rPr lang="en-US" altLang="LID4096" sz="2800" i="1" baseline="-25000">
                <a:latin typeface="Arial" panose="020B0604020202020204" pitchFamily="34" charset="0"/>
              </a:rPr>
              <a:t> </a:t>
            </a:r>
            <a:r>
              <a:rPr lang="en-US" altLang="LID4096" sz="2800" i="1">
                <a:latin typeface="Arial" panose="020B0604020202020204" pitchFamily="34" charset="0"/>
              </a:rPr>
              <a:t>= c/ </a:t>
            </a:r>
            <a:r>
              <a:rPr lang="en-US" altLang="LID4096" sz="2800" i="1">
                <a:latin typeface="Symbol" panose="05050102010706020507" pitchFamily="18" charset="2"/>
              </a:rPr>
              <a:t>l</a:t>
            </a:r>
            <a:endParaRPr lang="en-US" altLang="LID4096">
              <a:latin typeface="Arial" panose="020B0604020202020204" pitchFamily="34" charset="0"/>
            </a:endParaRPr>
          </a:p>
        </p:txBody>
      </p:sp>
      <p:sp>
        <p:nvSpPr>
          <p:cNvPr id="72744" name="Text Box 40">
            <a:extLst>
              <a:ext uri="{FF2B5EF4-FFF2-40B4-BE49-F238E27FC236}">
                <a16:creationId xmlns:a16="http://schemas.microsoft.com/office/drawing/2014/main" id="{6649379F-F74D-4D0F-8FA2-62B6D81CB1E8}"/>
              </a:ext>
            </a:extLst>
          </p:cNvPr>
          <p:cNvSpPr txBox="1">
            <a:spLocks noChangeArrowheads="1"/>
          </p:cNvSpPr>
          <p:nvPr/>
        </p:nvSpPr>
        <p:spPr bwMode="auto">
          <a:xfrm>
            <a:off x="3657600" y="4762500"/>
            <a:ext cx="5238750" cy="528638"/>
          </a:xfrm>
          <a:prstGeom prst="rect">
            <a:avLst/>
          </a:prstGeom>
          <a:noFill/>
          <a:ln w="9525">
            <a:solidFill>
              <a:srgbClr val="99CC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2800" b="1" i="1">
                <a:solidFill>
                  <a:srgbClr val="FFCC66"/>
                </a:solidFill>
                <a:latin typeface="Symbol" panose="05050102010706020507" pitchFamily="18" charset="2"/>
              </a:rPr>
              <a:t>Dl = l</a:t>
            </a:r>
            <a:r>
              <a:rPr lang="en-US" altLang="LID4096" sz="2800" b="1" i="1" baseline="-25000">
                <a:solidFill>
                  <a:srgbClr val="FFCC66"/>
                </a:solidFill>
                <a:latin typeface="Arial" panose="020B0604020202020204" pitchFamily="34" charset="0"/>
              </a:rPr>
              <a:t>f </a:t>
            </a:r>
            <a:r>
              <a:rPr lang="en-US" altLang="LID4096" sz="2800" b="1" i="1" baseline="30000">
                <a:solidFill>
                  <a:srgbClr val="FFCC66"/>
                </a:solidFill>
                <a:latin typeface="Arial" panose="020B0604020202020204" pitchFamily="34" charset="0"/>
              </a:rPr>
              <a:t>– </a:t>
            </a:r>
            <a:r>
              <a:rPr lang="en-US" altLang="LID4096" sz="2800" b="1" i="1">
                <a:solidFill>
                  <a:srgbClr val="FFCC66"/>
                </a:solidFill>
                <a:latin typeface="Symbol" panose="05050102010706020507" pitchFamily="18" charset="2"/>
              </a:rPr>
              <a:t>l</a:t>
            </a:r>
            <a:r>
              <a:rPr lang="en-US" altLang="LID4096" sz="2800" b="1" i="1" baseline="-25000">
                <a:solidFill>
                  <a:srgbClr val="FFCC66"/>
                </a:solidFill>
                <a:latin typeface="Arial" panose="020B0604020202020204" pitchFamily="34" charset="0"/>
              </a:rPr>
              <a:t>i </a:t>
            </a:r>
            <a:r>
              <a:rPr lang="en-US" altLang="LID4096" sz="2800" b="1" i="1">
                <a:solidFill>
                  <a:srgbClr val="FFCC66"/>
                </a:solidFill>
                <a:latin typeface="Arial" panose="020B0604020202020204" pitchFamily="34" charset="0"/>
              </a:rPr>
              <a:t>= (1 –cos </a:t>
            </a:r>
            <a:r>
              <a:rPr lang="en-US" altLang="LID4096" sz="2800" b="1" i="1">
                <a:solidFill>
                  <a:srgbClr val="FFCC66"/>
                </a:solidFill>
                <a:latin typeface="Symbol" panose="05050102010706020507" pitchFamily="18" charset="2"/>
              </a:rPr>
              <a:t>q)</a:t>
            </a:r>
            <a:r>
              <a:rPr lang="en-US" altLang="LID4096" sz="2800" b="1" i="1">
                <a:solidFill>
                  <a:srgbClr val="FFCC66"/>
                </a:solidFill>
                <a:latin typeface="Arial" panose="020B0604020202020204" pitchFamily="34" charset="0"/>
              </a:rPr>
              <a:t>  h/m</a:t>
            </a:r>
            <a:r>
              <a:rPr lang="en-US" altLang="LID4096" sz="2800" b="1" i="1" baseline="-25000">
                <a:solidFill>
                  <a:srgbClr val="FFCC66"/>
                </a:solidFill>
                <a:latin typeface="Arial" panose="020B0604020202020204" pitchFamily="34" charset="0"/>
              </a:rPr>
              <a:t>e</a:t>
            </a:r>
            <a:r>
              <a:rPr lang="en-US" altLang="LID4096" sz="2800" b="1" i="1">
                <a:solidFill>
                  <a:srgbClr val="FFCC66"/>
                </a:solidFill>
                <a:latin typeface="Arial" panose="020B0604020202020204" pitchFamily="34" charset="0"/>
              </a:rPr>
              <a:t>c</a:t>
            </a:r>
          </a:p>
        </p:txBody>
      </p:sp>
      <p:sp>
        <p:nvSpPr>
          <p:cNvPr id="72749" name="Rectangle 45">
            <a:extLst>
              <a:ext uri="{FF2B5EF4-FFF2-40B4-BE49-F238E27FC236}">
                <a16:creationId xmlns:a16="http://schemas.microsoft.com/office/drawing/2014/main" id="{1CE85780-9AFE-4128-BF2B-20DD4A15D258}"/>
              </a:ext>
            </a:extLst>
          </p:cNvPr>
          <p:cNvSpPr>
            <a:spLocks noChangeArrowheads="1"/>
          </p:cNvSpPr>
          <p:nvPr/>
        </p:nvSpPr>
        <p:spPr bwMode="auto">
          <a:xfrm>
            <a:off x="0" y="0"/>
            <a:ext cx="9144000" cy="1104900"/>
          </a:xfrm>
          <a:prstGeom prst="rect">
            <a:avLst/>
          </a:prstGeom>
          <a:noFill/>
          <a:ln w="9525">
            <a:noFill/>
            <a:miter lim="800000"/>
            <a:headEnd/>
            <a:tailEnd/>
          </a:ln>
          <a:effectLst/>
        </p:spPr>
        <p:txBody>
          <a:bodyPr anchor="ctr"/>
          <a:lstStyle/>
          <a:p>
            <a:pPr algn="ctr" eaLnBrk="1" hangingPunct="1">
              <a:defRPr/>
            </a:pPr>
            <a:r>
              <a:rPr lang="en-US" sz="4400" b="1" dirty="0" err="1">
                <a:solidFill>
                  <a:srgbClr val="0070C0"/>
                </a:solidFill>
                <a:effectLst>
                  <a:outerShdw blurRad="38100" dist="38100" dir="2700000" algn="tl">
                    <a:srgbClr val="000000"/>
                  </a:outerShdw>
                </a:effectLst>
                <a:latin typeface="MAC C Times" pitchFamily="18" charset="0"/>
              </a:rPr>
              <a:t>Komptonov</a:t>
            </a:r>
            <a:r>
              <a:rPr lang="en-US" sz="4400" b="1" dirty="0">
                <a:solidFill>
                  <a:srgbClr val="0070C0"/>
                </a:solidFill>
                <a:effectLst>
                  <a:outerShdw blurRad="38100" dist="38100" dir="2700000" algn="tl">
                    <a:srgbClr val="000000"/>
                  </a:outerShdw>
                </a:effectLst>
                <a:latin typeface="MAC C Times" pitchFamily="18" charset="0"/>
              </a:rPr>
              <a:t> </a:t>
            </a:r>
            <a:r>
              <a:rPr lang="en-US" sz="4400" b="1" dirty="0" err="1">
                <a:solidFill>
                  <a:srgbClr val="0070C0"/>
                </a:solidFill>
                <a:effectLst>
                  <a:outerShdw blurRad="38100" dist="38100" dir="2700000" algn="tl">
                    <a:srgbClr val="000000"/>
                  </a:outerShdw>
                </a:effectLst>
                <a:latin typeface="MAC C Times" pitchFamily="18" charset="0"/>
              </a:rPr>
              <a:t>efekt</a:t>
            </a:r>
            <a:r>
              <a:rPr lang="en-US" sz="4400" b="1" dirty="0">
                <a:solidFill>
                  <a:srgbClr val="0070C0"/>
                </a:solidFill>
                <a:effectLst>
                  <a:outerShdw blurRad="38100" dist="38100" dir="2700000" algn="tl">
                    <a:srgbClr val="000000"/>
                  </a:outerShdw>
                </a:effectLst>
                <a:latin typeface="MAC C Times" pitchFamily="18" charset="0"/>
              </a:rPr>
              <a:t>: formula</a:t>
            </a:r>
          </a:p>
        </p:txBody>
      </p:sp>
      <p:sp>
        <p:nvSpPr>
          <p:cNvPr id="19" name="Text Box 32">
            <a:extLst>
              <a:ext uri="{FF2B5EF4-FFF2-40B4-BE49-F238E27FC236}">
                <a16:creationId xmlns:a16="http://schemas.microsoft.com/office/drawing/2014/main" id="{D0721443-B4EB-4A6F-9F1D-EF4325D617D7}"/>
              </a:ext>
            </a:extLst>
          </p:cNvPr>
          <p:cNvSpPr txBox="1">
            <a:spLocks noChangeArrowheads="1"/>
          </p:cNvSpPr>
          <p:nvPr/>
        </p:nvSpPr>
        <p:spPr bwMode="auto">
          <a:xfrm>
            <a:off x="7183438" y="1243013"/>
            <a:ext cx="1847850" cy="1203325"/>
          </a:xfrm>
          <a:prstGeom prst="rect">
            <a:avLst/>
          </a:prstGeom>
          <a:noFill/>
          <a:ln w="9525">
            <a:solidFill>
              <a:srgbClr val="FFCC66"/>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mk-MK" altLang="LID4096">
                <a:solidFill>
                  <a:srgbClr val="FF6600"/>
                </a:solidFill>
                <a:latin typeface="MAC C Times" pitchFamily="18" charset="0"/>
              </a:rPr>
              <a:t>ИНДЕКСИ</a:t>
            </a:r>
            <a:r>
              <a:rPr lang="en-US" altLang="LID4096">
                <a:solidFill>
                  <a:srgbClr val="FF6600"/>
                </a:solidFill>
                <a:latin typeface="MAC C Times" pitchFamily="18" charset="0"/>
              </a:rPr>
              <a:t>:</a:t>
            </a:r>
          </a:p>
          <a:p>
            <a:pPr>
              <a:spcBef>
                <a:spcPct val="50000"/>
              </a:spcBef>
            </a:pPr>
            <a:r>
              <a:rPr lang="en-US" altLang="LID4096">
                <a:solidFill>
                  <a:srgbClr val="FF6600"/>
                </a:solidFill>
                <a:latin typeface="Arial" panose="020B0604020202020204" pitchFamily="34" charset="0"/>
              </a:rPr>
              <a:t>i = </a:t>
            </a:r>
            <a:r>
              <a:rPr lang="mk-MK" altLang="LID4096">
                <a:solidFill>
                  <a:srgbClr val="FF6600"/>
                </a:solidFill>
                <a:latin typeface="MAC C Times" pitchFamily="18" charset="0"/>
              </a:rPr>
              <a:t>иницијален</a:t>
            </a:r>
            <a:endParaRPr lang="en-US" altLang="LID4096">
              <a:solidFill>
                <a:srgbClr val="FF6600"/>
              </a:solidFill>
              <a:latin typeface="MAC C Times" pitchFamily="18" charset="0"/>
            </a:endParaRPr>
          </a:p>
          <a:p>
            <a:pPr>
              <a:spcBef>
                <a:spcPct val="50000"/>
              </a:spcBef>
            </a:pPr>
            <a:r>
              <a:rPr lang="en-US" altLang="LID4096">
                <a:solidFill>
                  <a:srgbClr val="FF6600"/>
                </a:solidFill>
                <a:latin typeface="Arial" panose="020B0604020202020204" pitchFamily="34" charset="0"/>
              </a:rPr>
              <a:t>f = </a:t>
            </a:r>
            <a:r>
              <a:rPr lang="mk-MK" altLang="LID4096">
                <a:solidFill>
                  <a:srgbClr val="FF6600"/>
                </a:solidFill>
                <a:latin typeface="MAC C Times" pitchFamily="18" charset="0"/>
              </a:rPr>
              <a:t>финален</a:t>
            </a:r>
            <a:endParaRPr lang="en-US" altLang="LID4096">
              <a:solidFill>
                <a:srgbClr val="FF6600"/>
              </a:solidFill>
              <a:latin typeface="MAC C Times" pitchFamily="18" charset="0"/>
            </a:endParaRPr>
          </a:p>
        </p:txBody>
      </p:sp>
      <p:sp>
        <p:nvSpPr>
          <p:cNvPr id="3" name="Text Box 28">
            <a:extLst>
              <a:ext uri="{FF2B5EF4-FFF2-40B4-BE49-F238E27FC236}">
                <a16:creationId xmlns:a16="http://schemas.microsoft.com/office/drawing/2014/main" id="{BF9B55D2-B9E9-459B-8819-03363493BFDA}"/>
              </a:ext>
            </a:extLst>
          </p:cNvPr>
          <p:cNvSpPr txBox="1">
            <a:spLocks noChangeArrowheads="1"/>
          </p:cNvSpPr>
          <p:nvPr/>
        </p:nvSpPr>
        <p:spPr bwMode="auto">
          <a:xfrm>
            <a:off x="361950" y="1087438"/>
            <a:ext cx="5500688" cy="461962"/>
          </a:xfrm>
          <a:prstGeom prst="rect">
            <a:avLst/>
          </a:prstGeom>
          <a:solidFill>
            <a:schemeClr val="accent3">
              <a:lumMod val="20000"/>
              <a:lumOff val="80000"/>
            </a:schemeClr>
          </a:solidFill>
          <a:ln>
            <a:noFill/>
          </a:ln>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defRPr/>
            </a:pPr>
            <a:r>
              <a:rPr lang="mk-MK" altLang="LID4096" sz="2400" dirty="0">
                <a:latin typeface="MAC C Times" pitchFamily="18" charset="0"/>
              </a:rPr>
              <a:t>Закон за зачувување на енергијата</a:t>
            </a:r>
            <a:endParaRPr lang="en-US" altLang="LID4096" sz="2400" dirty="0">
              <a:latin typeface="MAC C Times"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2718"/>
                                        </p:tgtEl>
                                        <p:attrNameLst>
                                          <p:attrName>style.visibility</p:attrName>
                                        </p:attrNameLst>
                                      </p:cBhvr>
                                      <p:to>
                                        <p:strVal val="visible"/>
                                      </p:to>
                                    </p:set>
                                    <p:animEffect transition="in" filter="dissolve">
                                      <p:cBhvr>
                                        <p:cTn id="7" dur="500"/>
                                        <p:tgtEl>
                                          <p:spTgt spid="727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7"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7" presetClass="entr" presetSubtype="10" fill="hold" grpId="0" nodeType="clickEffect">
                                  <p:stCondLst>
                                    <p:cond delay="0"/>
                                  </p:stCondLst>
                                  <p:childTnLst>
                                    <p:set>
                                      <p:cBhvr>
                                        <p:cTn id="17" dur="1" fill="hold">
                                          <p:stCondLst>
                                            <p:cond delay="0"/>
                                          </p:stCondLst>
                                        </p:cTn>
                                        <p:tgtEl>
                                          <p:spTgt spid="72736"/>
                                        </p:tgtEl>
                                        <p:attrNameLst>
                                          <p:attrName>style.visibility</p:attrName>
                                        </p:attrNameLst>
                                      </p:cBhvr>
                                      <p:to>
                                        <p:strVal val="visible"/>
                                      </p:to>
                                    </p:set>
                                    <p:anim calcmode="lin" valueType="num">
                                      <p:cBhvr>
                                        <p:cTn id="18" dur="500" fill="hold"/>
                                        <p:tgtEl>
                                          <p:spTgt spid="72736"/>
                                        </p:tgtEl>
                                        <p:attrNameLst>
                                          <p:attrName>ppt_w</p:attrName>
                                        </p:attrNameLst>
                                      </p:cBhvr>
                                      <p:tavLst>
                                        <p:tav tm="0">
                                          <p:val>
                                            <p:fltVal val="0"/>
                                          </p:val>
                                        </p:tav>
                                        <p:tav tm="100000">
                                          <p:val>
                                            <p:strVal val="#ppt_w"/>
                                          </p:val>
                                        </p:tav>
                                      </p:tavLst>
                                    </p:anim>
                                    <p:anim calcmode="lin" valueType="num">
                                      <p:cBhvr>
                                        <p:cTn id="19" dur="500" fill="hold"/>
                                        <p:tgtEl>
                                          <p:spTgt spid="72736"/>
                                        </p:tgtEl>
                                        <p:attrNameLst>
                                          <p:attrName>ppt_h</p:attrName>
                                        </p:attrNameLst>
                                      </p:cBhvr>
                                      <p:tavLst>
                                        <p:tav tm="0">
                                          <p:val>
                                            <p:strVal val="#ppt_h"/>
                                          </p:val>
                                        </p:tav>
                                        <p:tav tm="100000">
                                          <p:val>
                                            <p:strVal val="#ppt_h"/>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17" presetClass="entr" presetSubtype="10" fill="hold" grpId="0" nodeType="clickEffect">
                                  <p:stCondLst>
                                    <p:cond delay="0"/>
                                  </p:stCondLst>
                                  <p:childTnLst>
                                    <p:set>
                                      <p:cBhvr>
                                        <p:cTn id="23" dur="1" fill="hold">
                                          <p:stCondLst>
                                            <p:cond delay="0"/>
                                          </p:stCondLst>
                                        </p:cTn>
                                        <p:tgtEl>
                                          <p:spTgt spid="72737"/>
                                        </p:tgtEl>
                                        <p:attrNameLst>
                                          <p:attrName>style.visibility</p:attrName>
                                        </p:attrNameLst>
                                      </p:cBhvr>
                                      <p:to>
                                        <p:strVal val="visible"/>
                                      </p:to>
                                    </p:set>
                                    <p:anim calcmode="lin" valueType="num">
                                      <p:cBhvr>
                                        <p:cTn id="24" dur="500" fill="hold"/>
                                        <p:tgtEl>
                                          <p:spTgt spid="72737"/>
                                        </p:tgtEl>
                                        <p:attrNameLst>
                                          <p:attrName>ppt_w</p:attrName>
                                        </p:attrNameLst>
                                      </p:cBhvr>
                                      <p:tavLst>
                                        <p:tav tm="0">
                                          <p:val>
                                            <p:fltVal val="0"/>
                                          </p:val>
                                        </p:tav>
                                        <p:tav tm="100000">
                                          <p:val>
                                            <p:strVal val="#ppt_w"/>
                                          </p:val>
                                        </p:tav>
                                      </p:tavLst>
                                    </p:anim>
                                    <p:anim calcmode="lin" valueType="num">
                                      <p:cBhvr>
                                        <p:cTn id="25" dur="500" fill="hold"/>
                                        <p:tgtEl>
                                          <p:spTgt spid="72737"/>
                                        </p:tgtEl>
                                        <p:attrNameLst>
                                          <p:attrName>ppt_h</p:attrName>
                                        </p:attrNameLst>
                                      </p:cBhvr>
                                      <p:tavLst>
                                        <p:tav tm="0">
                                          <p:val>
                                            <p:strVal val="#ppt_h"/>
                                          </p:val>
                                        </p:tav>
                                        <p:tav tm="100000">
                                          <p:val>
                                            <p:strVal val="#ppt_h"/>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17" presetClass="entr" presetSubtype="10" fill="hold" grpId="0" nodeType="clickEffect">
                                  <p:stCondLst>
                                    <p:cond delay="0"/>
                                  </p:stCondLst>
                                  <p:childTnLst>
                                    <p:set>
                                      <p:cBhvr>
                                        <p:cTn id="29" dur="1" fill="hold">
                                          <p:stCondLst>
                                            <p:cond delay="0"/>
                                          </p:stCondLst>
                                        </p:cTn>
                                        <p:tgtEl>
                                          <p:spTgt spid="72739"/>
                                        </p:tgtEl>
                                        <p:attrNameLst>
                                          <p:attrName>style.visibility</p:attrName>
                                        </p:attrNameLst>
                                      </p:cBhvr>
                                      <p:to>
                                        <p:strVal val="visible"/>
                                      </p:to>
                                    </p:set>
                                    <p:anim calcmode="lin" valueType="num">
                                      <p:cBhvr>
                                        <p:cTn id="30" dur="500" fill="hold"/>
                                        <p:tgtEl>
                                          <p:spTgt spid="72739"/>
                                        </p:tgtEl>
                                        <p:attrNameLst>
                                          <p:attrName>ppt_w</p:attrName>
                                        </p:attrNameLst>
                                      </p:cBhvr>
                                      <p:tavLst>
                                        <p:tav tm="0">
                                          <p:val>
                                            <p:fltVal val="0"/>
                                          </p:val>
                                        </p:tav>
                                        <p:tav tm="100000">
                                          <p:val>
                                            <p:strVal val="#ppt_w"/>
                                          </p:val>
                                        </p:tav>
                                      </p:tavLst>
                                    </p:anim>
                                    <p:anim calcmode="lin" valueType="num">
                                      <p:cBhvr>
                                        <p:cTn id="31" dur="500" fill="hold"/>
                                        <p:tgtEl>
                                          <p:spTgt spid="72739"/>
                                        </p:tgtEl>
                                        <p:attrNameLst>
                                          <p:attrName>ppt_h</p:attrName>
                                        </p:attrNameLst>
                                      </p:cBhvr>
                                      <p:tavLst>
                                        <p:tav tm="0">
                                          <p:val>
                                            <p:strVal val="#ppt_h"/>
                                          </p:val>
                                        </p:tav>
                                        <p:tav tm="100000">
                                          <p:val>
                                            <p:strVal val="#ppt_h"/>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49" presetClass="entr" presetSubtype="0" decel="100000" fill="hold" grpId="0" nodeType="clickEffect">
                                  <p:stCondLst>
                                    <p:cond delay="0"/>
                                  </p:stCondLst>
                                  <p:childTnLst>
                                    <p:set>
                                      <p:cBhvr>
                                        <p:cTn id="35" dur="1" fill="hold">
                                          <p:stCondLst>
                                            <p:cond delay="0"/>
                                          </p:stCondLst>
                                        </p:cTn>
                                        <p:tgtEl>
                                          <p:spTgt spid="72740"/>
                                        </p:tgtEl>
                                        <p:attrNameLst>
                                          <p:attrName>style.visibility</p:attrName>
                                        </p:attrNameLst>
                                      </p:cBhvr>
                                      <p:to>
                                        <p:strVal val="visible"/>
                                      </p:to>
                                    </p:set>
                                    <p:anim calcmode="lin" valueType="num">
                                      <p:cBhvr>
                                        <p:cTn id="36" dur="500" fill="hold"/>
                                        <p:tgtEl>
                                          <p:spTgt spid="72740"/>
                                        </p:tgtEl>
                                        <p:attrNameLst>
                                          <p:attrName>ppt_w</p:attrName>
                                        </p:attrNameLst>
                                      </p:cBhvr>
                                      <p:tavLst>
                                        <p:tav tm="0">
                                          <p:val>
                                            <p:fltVal val="0"/>
                                          </p:val>
                                        </p:tav>
                                        <p:tav tm="100000">
                                          <p:val>
                                            <p:strVal val="#ppt_w"/>
                                          </p:val>
                                        </p:tav>
                                      </p:tavLst>
                                    </p:anim>
                                    <p:anim calcmode="lin" valueType="num">
                                      <p:cBhvr>
                                        <p:cTn id="37" dur="500" fill="hold"/>
                                        <p:tgtEl>
                                          <p:spTgt spid="72740"/>
                                        </p:tgtEl>
                                        <p:attrNameLst>
                                          <p:attrName>ppt_h</p:attrName>
                                        </p:attrNameLst>
                                      </p:cBhvr>
                                      <p:tavLst>
                                        <p:tav tm="0">
                                          <p:val>
                                            <p:fltVal val="0"/>
                                          </p:val>
                                        </p:tav>
                                        <p:tav tm="100000">
                                          <p:val>
                                            <p:strVal val="#ppt_h"/>
                                          </p:val>
                                        </p:tav>
                                      </p:tavLst>
                                    </p:anim>
                                    <p:anim calcmode="lin" valueType="num">
                                      <p:cBhvr>
                                        <p:cTn id="38" dur="500" fill="hold"/>
                                        <p:tgtEl>
                                          <p:spTgt spid="72740"/>
                                        </p:tgtEl>
                                        <p:attrNameLst>
                                          <p:attrName>style.rotation</p:attrName>
                                        </p:attrNameLst>
                                      </p:cBhvr>
                                      <p:tavLst>
                                        <p:tav tm="0">
                                          <p:val>
                                            <p:fltVal val="360"/>
                                          </p:val>
                                        </p:tav>
                                        <p:tav tm="100000">
                                          <p:val>
                                            <p:fltVal val="0"/>
                                          </p:val>
                                        </p:tav>
                                      </p:tavLst>
                                    </p:anim>
                                    <p:animEffect transition="in" filter="fade">
                                      <p:cBhvr>
                                        <p:cTn id="39" dur="500"/>
                                        <p:tgtEl>
                                          <p:spTgt spid="72740"/>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7" presetClass="entr" presetSubtype="10" fill="hold" grpId="0" nodeType="clickEffect">
                                  <p:stCondLst>
                                    <p:cond delay="0"/>
                                  </p:stCondLst>
                                  <p:childTnLst>
                                    <p:set>
                                      <p:cBhvr>
                                        <p:cTn id="43" dur="1" fill="hold">
                                          <p:stCondLst>
                                            <p:cond delay="0"/>
                                          </p:stCondLst>
                                        </p:cTn>
                                        <p:tgtEl>
                                          <p:spTgt spid="72743"/>
                                        </p:tgtEl>
                                        <p:attrNameLst>
                                          <p:attrName>style.visibility</p:attrName>
                                        </p:attrNameLst>
                                      </p:cBhvr>
                                      <p:to>
                                        <p:strVal val="visible"/>
                                      </p:to>
                                    </p:set>
                                    <p:anim calcmode="lin" valueType="num">
                                      <p:cBhvr>
                                        <p:cTn id="44" dur="500" fill="hold"/>
                                        <p:tgtEl>
                                          <p:spTgt spid="72743"/>
                                        </p:tgtEl>
                                        <p:attrNameLst>
                                          <p:attrName>ppt_w</p:attrName>
                                        </p:attrNameLst>
                                      </p:cBhvr>
                                      <p:tavLst>
                                        <p:tav tm="0">
                                          <p:val>
                                            <p:fltVal val="0"/>
                                          </p:val>
                                        </p:tav>
                                        <p:tav tm="100000">
                                          <p:val>
                                            <p:strVal val="#ppt_w"/>
                                          </p:val>
                                        </p:tav>
                                      </p:tavLst>
                                    </p:anim>
                                    <p:anim calcmode="lin" valueType="num">
                                      <p:cBhvr>
                                        <p:cTn id="45" dur="500" fill="hold"/>
                                        <p:tgtEl>
                                          <p:spTgt spid="72743"/>
                                        </p:tgtEl>
                                        <p:attrNameLst>
                                          <p:attrName>ppt_h</p:attrName>
                                        </p:attrNameLst>
                                      </p:cBhvr>
                                      <p:tavLst>
                                        <p:tav tm="0">
                                          <p:val>
                                            <p:strVal val="#ppt_h"/>
                                          </p:val>
                                        </p:tav>
                                        <p:tav tm="100000">
                                          <p:val>
                                            <p:strVal val="#ppt_h"/>
                                          </p:val>
                                        </p:tav>
                                      </p:tavLst>
                                    </p:anim>
                                  </p:childTnLst>
                                </p:cTn>
                              </p:par>
                            </p:childTnLst>
                          </p:cTn>
                        </p:par>
                      </p:childTnLst>
                    </p:cTn>
                  </p:par>
                  <p:par>
                    <p:cTn id="46" fill="hold" nodeType="clickPar">
                      <p:stCondLst>
                        <p:cond delay="indefinite"/>
                      </p:stCondLst>
                      <p:childTnLst>
                        <p:par>
                          <p:cTn id="47" fill="hold" nodeType="withGroup">
                            <p:stCondLst>
                              <p:cond delay="0"/>
                            </p:stCondLst>
                            <p:childTnLst>
                              <p:par>
                                <p:cTn id="48" presetID="9" presetClass="entr" presetSubtype="0" fill="hold" grpId="0" nodeType="clickEffect">
                                  <p:stCondLst>
                                    <p:cond delay="0"/>
                                  </p:stCondLst>
                                  <p:childTnLst>
                                    <p:set>
                                      <p:cBhvr>
                                        <p:cTn id="49" dur="1" fill="hold">
                                          <p:stCondLst>
                                            <p:cond delay="0"/>
                                          </p:stCondLst>
                                        </p:cTn>
                                        <p:tgtEl>
                                          <p:spTgt spid="72744"/>
                                        </p:tgtEl>
                                        <p:attrNameLst>
                                          <p:attrName>style.visibility</p:attrName>
                                        </p:attrNameLst>
                                      </p:cBhvr>
                                      <p:to>
                                        <p:strVal val="visible"/>
                                      </p:to>
                                    </p:set>
                                    <p:animEffect transition="in" filter="dissolve">
                                      <p:cBhvr>
                                        <p:cTn id="50" dur="500"/>
                                        <p:tgtEl>
                                          <p:spTgt spid="72744"/>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17" presetClass="entr" presetSubtype="10" fill="hold" grpId="0" nodeType="clickEffect">
                                  <p:stCondLst>
                                    <p:cond delay="0"/>
                                  </p:stCondLst>
                                  <p:childTnLst>
                                    <p:set>
                                      <p:cBhvr>
                                        <p:cTn id="54" dur="1" fill="hold">
                                          <p:stCondLst>
                                            <p:cond delay="0"/>
                                          </p:stCondLst>
                                        </p:cTn>
                                        <p:tgtEl>
                                          <p:spTgt spid="19"/>
                                        </p:tgtEl>
                                        <p:attrNameLst>
                                          <p:attrName>style.visibility</p:attrName>
                                        </p:attrNameLst>
                                      </p:cBhvr>
                                      <p:to>
                                        <p:strVal val="visible"/>
                                      </p:to>
                                    </p:set>
                                    <p:anim calcmode="lin" valueType="num">
                                      <p:cBhvr>
                                        <p:cTn id="55" dur="500" fill="hold"/>
                                        <p:tgtEl>
                                          <p:spTgt spid="19"/>
                                        </p:tgtEl>
                                        <p:attrNameLst>
                                          <p:attrName>ppt_w</p:attrName>
                                        </p:attrNameLst>
                                      </p:cBhvr>
                                      <p:tavLst>
                                        <p:tav tm="0">
                                          <p:val>
                                            <p:fltVal val="0"/>
                                          </p:val>
                                        </p:tav>
                                        <p:tav tm="100000">
                                          <p:val>
                                            <p:strVal val="#ppt_w"/>
                                          </p:val>
                                        </p:tav>
                                      </p:tavLst>
                                    </p:anim>
                                    <p:anim calcmode="lin" valueType="num">
                                      <p:cBhvr>
                                        <p:cTn id="56" dur="500" fill="hold"/>
                                        <p:tgtEl>
                                          <p:spTgt spid="1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18" grpId="0"/>
      <p:bldP spid="72736" grpId="0" animBg="1"/>
      <p:bldP spid="72737" grpId="0"/>
      <p:bldP spid="72739" grpId="0" animBg="1"/>
      <p:bldP spid="72740" grpId="0" animBg="1"/>
      <p:bldP spid="72743" grpId="0" animBg="1"/>
      <p:bldP spid="72744" grpId="0" animBg="1"/>
      <p:bldP spid="1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4">
            <a:extLst>
              <a:ext uri="{FF2B5EF4-FFF2-40B4-BE49-F238E27FC236}">
                <a16:creationId xmlns:a16="http://schemas.microsoft.com/office/drawing/2014/main" id="{A9CDF606-376A-4DD2-975F-E3D64419D2E4}"/>
              </a:ext>
            </a:extLst>
          </p:cNvPr>
          <p:cNvSpPr>
            <a:spLocks noGrp="1" noChangeArrowheads="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r>
              <a:rPr lang="en-US" altLang="LID4096"/>
              <a:t>M. Ristova, </a:t>
            </a:r>
            <a:r>
              <a:rPr lang="mk-MK" altLang="LID4096"/>
              <a:t>март 2011</a:t>
            </a:r>
            <a:endParaRPr lang="en-US" altLang="LID4096"/>
          </a:p>
        </p:txBody>
      </p:sp>
      <p:sp>
        <p:nvSpPr>
          <p:cNvPr id="46083" name="Slide Number Placeholder 5">
            <a:extLst>
              <a:ext uri="{FF2B5EF4-FFF2-40B4-BE49-F238E27FC236}">
                <a16:creationId xmlns:a16="http://schemas.microsoft.com/office/drawing/2014/main" id="{65A75D2E-8C6B-47AB-B4EA-D82E9C78F09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A56A73A0-C484-4241-80AC-7F324F4AB7F2}" type="slidenum">
              <a:rPr lang="en-US" altLang="LID4096" smtClean="0"/>
              <a:pPr/>
              <a:t>32</a:t>
            </a:fld>
            <a:endParaRPr lang="en-US" altLang="LID4096"/>
          </a:p>
        </p:txBody>
      </p:sp>
      <p:sp>
        <p:nvSpPr>
          <p:cNvPr id="40984" name="Rectangle 24">
            <a:extLst>
              <a:ext uri="{FF2B5EF4-FFF2-40B4-BE49-F238E27FC236}">
                <a16:creationId xmlns:a16="http://schemas.microsoft.com/office/drawing/2014/main" id="{741CBB5D-59A1-4C40-949B-F0D7FA108A7D}"/>
              </a:ext>
            </a:extLst>
          </p:cNvPr>
          <p:cNvSpPr>
            <a:spLocks noGrp="1" noChangeArrowheads="1"/>
          </p:cNvSpPr>
          <p:nvPr>
            <p:ph type="title"/>
          </p:nvPr>
        </p:nvSpPr>
        <p:spPr>
          <a:xfrm>
            <a:off x="0" y="228600"/>
            <a:ext cx="9144000" cy="1143000"/>
          </a:xfrm>
        </p:spPr>
        <p:txBody>
          <a:bodyPr/>
          <a:lstStyle/>
          <a:p>
            <a:pPr eaLnBrk="1" fontAlgn="auto" hangingPunct="1">
              <a:spcAft>
                <a:spcPts val="0"/>
              </a:spcAft>
              <a:defRPr/>
            </a:pPr>
            <a:r>
              <a:rPr lang="mk-MK" sz="3600" dirty="0">
                <a:solidFill>
                  <a:srgbClr val="0070C0"/>
                </a:solidFill>
                <a:latin typeface="MAC C Times" pitchFamily="18" charset="0"/>
              </a:rPr>
              <a:t>Произведување на пар електрон-позитрон</a:t>
            </a:r>
            <a:endParaRPr lang="en-US" sz="3600" dirty="0">
              <a:solidFill>
                <a:srgbClr val="0070C0"/>
              </a:solidFill>
              <a:effectLst/>
              <a:latin typeface="MAC C Times" pitchFamily="18" charset="0"/>
            </a:endParaRPr>
          </a:p>
        </p:txBody>
      </p:sp>
      <p:sp>
        <p:nvSpPr>
          <p:cNvPr id="40983" name="Text Box 23">
            <a:extLst>
              <a:ext uri="{FF2B5EF4-FFF2-40B4-BE49-F238E27FC236}">
                <a16:creationId xmlns:a16="http://schemas.microsoft.com/office/drawing/2014/main" id="{BF4274C9-EFAB-4E73-876B-84D4CC14266B}"/>
              </a:ext>
            </a:extLst>
          </p:cNvPr>
          <p:cNvSpPr txBox="1">
            <a:spLocks noChangeArrowheads="1"/>
          </p:cNvSpPr>
          <p:nvPr/>
        </p:nvSpPr>
        <p:spPr bwMode="auto">
          <a:xfrm>
            <a:off x="219075" y="1470025"/>
            <a:ext cx="8945563"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r>
              <a:rPr lang="mk-MK" altLang="LID4096" sz="2800" b="1">
                <a:solidFill>
                  <a:srgbClr val="C00000"/>
                </a:solidFill>
                <a:latin typeface="MAC C Times" pitchFamily="18" charset="0"/>
              </a:rPr>
              <a:t>Овој процес може да се случи доколку енергијата на фотонот е поголема од </a:t>
            </a:r>
            <a:r>
              <a:rPr lang="en-US" altLang="LID4096" sz="2800" b="1">
                <a:solidFill>
                  <a:srgbClr val="C00000"/>
                </a:solidFill>
              </a:rPr>
              <a:t>1.02 MeV. </a:t>
            </a:r>
          </a:p>
          <a:p>
            <a:endParaRPr lang="mk-MK" altLang="LID4096" sz="2800" b="1">
              <a:solidFill>
                <a:srgbClr val="C00000"/>
              </a:solidFill>
              <a:latin typeface="MAC C Times" pitchFamily="18" charset="0"/>
            </a:endParaRPr>
          </a:p>
          <a:p>
            <a:r>
              <a:rPr lang="mk-MK" altLang="LID4096" sz="2800" b="1">
                <a:latin typeface="MAC C Times" pitchFamily="18" charset="0"/>
              </a:rPr>
              <a:t>При поминување низ материјата, фотонот со толкавата енергија се интегрира со јаките нуклеарни силиво позитивното јадро</a:t>
            </a:r>
            <a:r>
              <a:rPr lang="mk-MK" altLang="LID4096" sz="2800" b="1">
                <a:solidFill>
                  <a:srgbClr val="C00000"/>
                </a:solidFill>
                <a:latin typeface="MAC C Times" pitchFamily="18" charset="0"/>
              </a:rPr>
              <a:t>. </a:t>
            </a:r>
            <a:endParaRPr lang="en-US" altLang="LID4096" sz="2800" b="1">
              <a:solidFill>
                <a:srgbClr val="C00000"/>
              </a:solidFill>
              <a:latin typeface="MAC C Times" pitchFamily="18" charset="0"/>
            </a:endParaRPr>
          </a:p>
          <a:p>
            <a:endParaRPr lang="en-US" altLang="LID4096" sz="2800" b="1">
              <a:solidFill>
                <a:srgbClr val="C00000"/>
              </a:solidFill>
              <a:latin typeface="MAC C Times" pitchFamily="18" charset="0"/>
            </a:endParaRPr>
          </a:p>
          <a:p>
            <a:r>
              <a:rPr lang="mk-MK" altLang="LID4096" sz="2800" b="1">
                <a:solidFill>
                  <a:srgbClr val="C00000"/>
                </a:solidFill>
                <a:latin typeface="MAC C Times" pitchFamily="18" charset="0"/>
              </a:rPr>
              <a:t>Како последица на ваквото заемнодејство, фотонот прави </a:t>
            </a:r>
            <a:r>
              <a:rPr lang="mk-MK" altLang="LID4096" sz="2800" b="1">
                <a:solidFill>
                  <a:srgbClr val="00B050"/>
                </a:solidFill>
                <a:latin typeface="MAC C Times" pitchFamily="18" charset="0"/>
              </a:rPr>
              <a:t>драматична промена </a:t>
            </a:r>
            <a:r>
              <a:rPr lang="mk-MK" altLang="LID4096" sz="2800" b="1">
                <a:solidFill>
                  <a:srgbClr val="C00000"/>
                </a:solidFill>
                <a:latin typeface="MAC C Times" pitchFamily="18" charset="0"/>
              </a:rPr>
              <a:t>– целата негова енергија целосно се трансформира во пар електрон-позитрон. </a:t>
            </a:r>
            <a:r>
              <a:rPr lang="en-US" altLang="LID4096" sz="2800" b="1">
                <a:solidFill>
                  <a:srgbClr val="C00000"/>
                </a:solidFill>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0983">
                                            <p:txEl>
                                              <p:pRg st="0" end="0"/>
                                            </p:txEl>
                                          </p:spTgt>
                                        </p:tgtEl>
                                        <p:attrNameLst>
                                          <p:attrName>style.visibility</p:attrName>
                                        </p:attrNameLst>
                                      </p:cBhvr>
                                      <p:to>
                                        <p:strVal val="visible"/>
                                      </p:to>
                                    </p:set>
                                    <p:animEffect transition="in" filter="dissolve">
                                      <p:cBhvr>
                                        <p:cTn id="7" dur="500"/>
                                        <p:tgtEl>
                                          <p:spTgt spid="4098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0983">
                                            <p:txEl>
                                              <p:pRg st="2" end="2"/>
                                            </p:txEl>
                                          </p:spTgt>
                                        </p:tgtEl>
                                        <p:attrNameLst>
                                          <p:attrName>style.visibility</p:attrName>
                                        </p:attrNameLst>
                                      </p:cBhvr>
                                      <p:to>
                                        <p:strVal val="visible"/>
                                      </p:to>
                                    </p:set>
                                    <p:animEffect transition="in" filter="dissolve">
                                      <p:cBhvr>
                                        <p:cTn id="12" dur="500"/>
                                        <p:tgtEl>
                                          <p:spTgt spid="4098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40983">
                                            <p:txEl>
                                              <p:pRg st="4" end="4"/>
                                            </p:txEl>
                                          </p:spTgt>
                                        </p:tgtEl>
                                        <p:attrNameLst>
                                          <p:attrName>style.visibility</p:attrName>
                                        </p:attrNameLst>
                                      </p:cBhvr>
                                      <p:to>
                                        <p:strVal val="visible"/>
                                      </p:to>
                                    </p:set>
                                    <p:animEffect transition="in" filter="dissolve">
                                      <p:cBhvr>
                                        <p:cTn id="17" dur="500"/>
                                        <p:tgtEl>
                                          <p:spTgt spid="4098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4">
            <a:extLst>
              <a:ext uri="{FF2B5EF4-FFF2-40B4-BE49-F238E27FC236}">
                <a16:creationId xmlns:a16="http://schemas.microsoft.com/office/drawing/2014/main" id="{925D4F28-B69F-4766-94B5-84ED1B01D16B}"/>
              </a:ext>
            </a:extLst>
          </p:cNvPr>
          <p:cNvSpPr>
            <a:spLocks noGrp="1" noChangeArrowheads="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r>
              <a:rPr lang="en-US" altLang="LID4096"/>
              <a:t>M. Ristova, </a:t>
            </a:r>
            <a:r>
              <a:rPr lang="mk-MK" altLang="LID4096"/>
              <a:t>март 2011</a:t>
            </a:r>
            <a:endParaRPr lang="en-US" altLang="LID4096"/>
          </a:p>
        </p:txBody>
      </p:sp>
      <p:sp>
        <p:nvSpPr>
          <p:cNvPr id="47107" name="Slide Number Placeholder 5">
            <a:extLst>
              <a:ext uri="{FF2B5EF4-FFF2-40B4-BE49-F238E27FC236}">
                <a16:creationId xmlns:a16="http://schemas.microsoft.com/office/drawing/2014/main" id="{31DFEAB8-6F2F-4CD8-B74A-BE367A80A8B7}"/>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6B0CFA79-1612-4216-A690-0261F7297A11}" type="slidenum">
              <a:rPr lang="en-US" altLang="LID4096" smtClean="0"/>
              <a:pPr/>
              <a:t>33</a:t>
            </a:fld>
            <a:endParaRPr lang="en-US" altLang="LID4096"/>
          </a:p>
        </p:txBody>
      </p:sp>
      <p:sp>
        <p:nvSpPr>
          <p:cNvPr id="47108" name="Oval 4">
            <a:extLst>
              <a:ext uri="{FF2B5EF4-FFF2-40B4-BE49-F238E27FC236}">
                <a16:creationId xmlns:a16="http://schemas.microsoft.com/office/drawing/2014/main" id="{67A40120-AE7F-4713-9657-910DA9A5846C}"/>
              </a:ext>
            </a:extLst>
          </p:cNvPr>
          <p:cNvSpPr>
            <a:spLocks noChangeArrowheads="1"/>
          </p:cNvSpPr>
          <p:nvPr/>
        </p:nvSpPr>
        <p:spPr bwMode="auto">
          <a:xfrm>
            <a:off x="3883025" y="3694113"/>
            <a:ext cx="854075" cy="814387"/>
          </a:xfrm>
          <a:prstGeom prst="ellipse">
            <a:avLst/>
          </a:prstGeom>
          <a:gradFill rotWithShape="1">
            <a:gsLst>
              <a:gs pos="0">
                <a:srgbClr val="00FFFF"/>
              </a:gs>
              <a:gs pos="100000">
                <a:schemeClr val="accent1"/>
              </a:gs>
            </a:gsLst>
            <a:path path="shape">
              <a:fillToRect l="50000" t="50000" r="50000" b="50000"/>
            </a:path>
          </a:gradFill>
          <a:ln w="9525">
            <a:solidFill>
              <a:schemeClr val="folHlink"/>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7109" name="Text Box 6">
            <a:extLst>
              <a:ext uri="{FF2B5EF4-FFF2-40B4-BE49-F238E27FC236}">
                <a16:creationId xmlns:a16="http://schemas.microsoft.com/office/drawing/2014/main" id="{CFBC5DF2-9DD5-42F7-B075-64B05B6A7191}"/>
              </a:ext>
            </a:extLst>
          </p:cNvPr>
          <p:cNvSpPr txBox="1">
            <a:spLocks noChangeArrowheads="1"/>
          </p:cNvSpPr>
          <p:nvPr/>
        </p:nvSpPr>
        <p:spPr bwMode="auto">
          <a:xfrm>
            <a:off x="3554413" y="3927475"/>
            <a:ext cx="16097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en-US" altLang="LID4096" b="1">
                <a:latin typeface="Arial" panose="020B0604020202020204" pitchFamily="34" charset="0"/>
              </a:rPr>
              <a:t>nucleus</a:t>
            </a:r>
          </a:p>
        </p:txBody>
      </p:sp>
      <p:grpSp>
        <p:nvGrpSpPr>
          <p:cNvPr id="2" name="Group 20">
            <a:extLst>
              <a:ext uri="{FF2B5EF4-FFF2-40B4-BE49-F238E27FC236}">
                <a16:creationId xmlns:a16="http://schemas.microsoft.com/office/drawing/2014/main" id="{AB05D8C4-26A9-40EC-9810-ED5D85F8625D}"/>
              </a:ext>
            </a:extLst>
          </p:cNvPr>
          <p:cNvGrpSpPr>
            <a:grpSpLocks/>
          </p:cNvGrpSpPr>
          <p:nvPr/>
        </p:nvGrpSpPr>
        <p:grpSpPr bwMode="auto">
          <a:xfrm>
            <a:off x="1401763" y="3659188"/>
            <a:ext cx="2592387" cy="409575"/>
            <a:chOff x="883" y="2305"/>
            <a:chExt cx="1633" cy="258"/>
          </a:xfrm>
        </p:grpSpPr>
        <p:sp>
          <p:nvSpPr>
            <p:cNvPr id="47125" name="Line 5">
              <a:extLst>
                <a:ext uri="{FF2B5EF4-FFF2-40B4-BE49-F238E27FC236}">
                  <a16:creationId xmlns:a16="http://schemas.microsoft.com/office/drawing/2014/main" id="{2BB71473-F943-4B44-A839-EC9AC2BE4ED1}"/>
                </a:ext>
              </a:extLst>
            </p:cNvPr>
            <p:cNvSpPr>
              <a:spLocks noChangeShapeType="1"/>
            </p:cNvSpPr>
            <p:nvPr/>
          </p:nvSpPr>
          <p:spPr bwMode="auto">
            <a:xfrm>
              <a:off x="989" y="2563"/>
              <a:ext cx="1527" cy="0"/>
            </a:xfrm>
            <a:prstGeom prst="line">
              <a:avLst/>
            </a:prstGeom>
            <a:noFill/>
            <a:ln w="76200">
              <a:solidFill>
                <a:srgbClr val="9966FF"/>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47126" name="Text Box 7">
              <a:extLst>
                <a:ext uri="{FF2B5EF4-FFF2-40B4-BE49-F238E27FC236}">
                  <a16:creationId xmlns:a16="http://schemas.microsoft.com/office/drawing/2014/main" id="{6EF578DE-58AD-4F45-866F-2B834DC8D61C}"/>
                </a:ext>
              </a:extLst>
            </p:cNvPr>
            <p:cNvSpPr txBox="1">
              <a:spLocks noChangeArrowheads="1"/>
            </p:cNvSpPr>
            <p:nvPr/>
          </p:nvSpPr>
          <p:spPr bwMode="auto">
            <a:xfrm>
              <a:off x="883" y="2305"/>
              <a:ext cx="1014"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mk-MK" altLang="LID4096" b="1">
                  <a:latin typeface="MAC C Times" pitchFamily="18" charset="0"/>
                </a:rPr>
                <a:t>Х-фотон</a:t>
              </a:r>
              <a:endParaRPr lang="en-US" altLang="LID4096" b="1">
                <a:latin typeface="MAC C Times" pitchFamily="18" charset="0"/>
              </a:endParaRPr>
            </a:p>
          </p:txBody>
        </p:sp>
      </p:grpSp>
      <p:grpSp>
        <p:nvGrpSpPr>
          <p:cNvPr id="3" name="Group 8">
            <a:extLst>
              <a:ext uri="{FF2B5EF4-FFF2-40B4-BE49-F238E27FC236}">
                <a16:creationId xmlns:a16="http://schemas.microsoft.com/office/drawing/2014/main" id="{1A3FA1FB-8A96-45A9-9FF2-97C4C1106807}"/>
              </a:ext>
            </a:extLst>
          </p:cNvPr>
          <p:cNvGrpSpPr>
            <a:grpSpLocks/>
          </p:cNvGrpSpPr>
          <p:nvPr/>
        </p:nvGrpSpPr>
        <p:grpSpPr bwMode="auto">
          <a:xfrm>
            <a:off x="3335338" y="2874963"/>
            <a:ext cx="1868487" cy="2465387"/>
            <a:chOff x="3934" y="1512"/>
            <a:chExt cx="1177" cy="1553"/>
          </a:xfrm>
        </p:grpSpPr>
        <p:sp>
          <p:nvSpPr>
            <p:cNvPr id="47122" name="Oval 9">
              <a:extLst>
                <a:ext uri="{FF2B5EF4-FFF2-40B4-BE49-F238E27FC236}">
                  <a16:creationId xmlns:a16="http://schemas.microsoft.com/office/drawing/2014/main" id="{64F1158B-4B14-40B7-A3A2-361A37C9357F}"/>
                </a:ext>
              </a:extLst>
            </p:cNvPr>
            <p:cNvSpPr>
              <a:spLocks noChangeArrowheads="1"/>
            </p:cNvSpPr>
            <p:nvPr/>
          </p:nvSpPr>
          <p:spPr bwMode="auto">
            <a:xfrm>
              <a:off x="3934" y="1512"/>
              <a:ext cx="1177" cy="1553"/>
            </a:xfrm>
            <a:prstGeom prst="ellipse">
              <a:avLst/>
            </a:prstGeom>
            <a:noFill/>
            <a:ln w="38100">
              <a:solidFill>
                <a:srgbClr val="FFCC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7123" name="Oval 10">
              <a:extLst>
                <a:ext uri="{FF2B5EF4-FFF2-40B4-BE49-F238E27FC236}">
                  <a16:creationId xmlns:a16="http://schemas.microsoft.com/office/drawing/2014/main" id="{BC66CD1C-B572-482B-8A02-1BD57D9212CE}"/>
                </a:ext>
              </a:extLst>
            </p:cNvPr>
            <p:cNvSpPr>
              <a:spLocks noChangeArrowheads="1"/>
            </p:cNvSpPr>
            <p:nvPr/>
          </p:nvSpPr>
          <p:spPr bwMode="auto">
            <a:xfrm>
              <a:off x="4088" y="1582"/>
              <a:ext cx="150" cy="150"/>
            </a:xfrm>
            <a:prstGeom prst="ellipse">
              <a:avLst/>
            </a:prstGeom>
            <a:gradFill rotWithShape="1">
              <a:gsLst>
                <a:gs pos="0">
                  <a:srgbClr val="F8F8F8"/>
                </a:gs>
                <a:gs pos="100000">
                  <a:srgbClr val="FFCC00"/>
                </a:gs>
              </a:gsLst>
              <a:path path="shape">
                <a:fillToRect l="50000" t="50000" r="50000" b="50000"/>
              </a:path>
            </a:gradFill>
            <a:ln w="9525">
              <a:solidFill>
                <a:srgbClr val="FFCC00"/>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7124" name="Oval 11">
              <a:extLst>
                <a:ext uri="{FF2B5EF4-FFF2-40B4-BE49-F238E27FC236}">
                  <a16:creationId xmlns:a16="http://schemas.microsoft.com/office/drawing/2014/main" id="{43D57055-515D-4E3A-9988-8AAE6E5799F8}"/>
                </a:ext>
              </a:extLst>
            </p:cNvPr>
            <p:cNvSpPr>
              <a:spLocks noChangeArrowheads="1"/>
            </p:cNvSpPr>
            <p:nvPr/>
          </p:nvSpPr>
          <p:spPr bwMode="auto">
            <a:xfrm>
              <a:off x="4840" y="2796"/>
              <a:ext cx="150" cy="150"/>
            </a:xfrm>
            <a:prstGeom prst="ellipse">
              <a:avLst/>
            </a:prstGeom>
            <a:gradFill rotWithShape="1">
              <a:gsLst>
                <a:gs pos="0">
                  <a:srgbClr val="F8F8F8"/>
                </a:gs>
                <a:gs pos="100000">
                  <a:srgbClr val="FFCC00"/>
                </a:gs>
              </a:gsLst>
              <a:path path="shape">
                <a:fillToRect l="50000" t="50000" r="50000" b="50000"/>
              </a:path>
            </a:gradFill>
            <a:ln w="9525">
              <a:solidFill>
                <a:srgbClr val="FFCC00"/>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grpSp>
      <p:grpSp>
        <p:nvGrpSpPr>
          <p:cNvPr id="4" name="Group 12">
            <a:extLst>
              <a:ext uri="{FF2B5EF4-FFF2-40B4-BE49-F238E27FC236}">
                <a16:creationId xmlns:a16="http://schemas.microsoft.com/office/drawing/2014/main" id="{2740480C-F1A2-43AD-BFE0-0400B3CAE8CF}"/>
              </a:ext>
            </a:extLst>
          </p:cNvPr>
          <p:cNvGrpSpPr>
            <a:grpSpLocks/>
          </p:cNvGrpSpPr>
          <p:nvPr/>
        </p:nvGrpSpPr>
        <p:grpSpPr bwMode="auto">
          <a:xfrm>
            <a:off x="2855913" y="2244725"/>
            <a:ext cx="2892425" cy="3611563"/>
            <a:chOff x="3632" y="1115"/>
            <a:chExt cx="1822" cy="2275"/>
          </a:xfrm>
        </p:grpSpPr>
        <p:sp>
          <p:nvSpPr>
            <p:cNvPr id="47115" name="Oval 13">
              <a:extLst>
                <a:ext uri="{FF2B5EF4-FFF2-40B4-BE49-F238E27FC236}">
                  <a16:creationId xmlns:a16="http://schemas.microsoft.com/office/drawing/2014/main" id="{E7529FD6-FABD-483C-925F-1E14D0A473CA}"/>
                </a:ext>
              </a:extLst>
            </p:cNvPr>
            <p:cNvSpPr>
              <a:spLocks noChangeArrowheads="1"/>
            </p:cNvSpPr>
            <p:nvPr/>
          </p:nvSpPr>
          <p:spPr bwMode="auto">
            <a:xfrm rot="-5950952">
              <a:off x="3486" y="1387"/>
              <a:ext cx="2159" cy="1760"/>
            </a:xfrm>
            <a:prstGeom prst="ellipse">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7116" name="Oval 14">
              <a:extLst>
                <a:ext uri="{FF2B5EF4-FFF2-40B4-BE49-F238E27FC236}">
                  <a16:creationId xmlns:a16="http://schemas.microsoft.com/office/drawing/2014/main" id="{05FE24EB-2B1A-40B2-B803-768E41345740}"/>
                </a:ext>
              </a:extLst>
            </p:cNvPr>
            <p:cNvSpPr>
              <a:spLocks noChangeArrowheads="1"/>
            </p:cNvSpPr>
            <p:nvPr/>
          </p:nvSpPr>
          <p:spPr bwMode="auto">
            <a:xfrm>
              <a:off x="3889" y="1349"/>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7117" name="Oval 15">
              <a:extLst>
                <a:ext uri="{FF2B5EF4-FFF2-40B4-BE49-F238E27FC236}">
                  <a16:creationId xmlns:a16="http://schemas.microsoft.com/office/drawing/2014/main" id="{C388A0A2-84FA-4A7A-97B5-D79541ADC173}"/>
                </a:ext>
              </a:extLst>
            </p:cNvPr>
            <p:cNvSpPr>
              <a:spLocks noChangeArrowheads="1"/>
            </p:cNvSpPr>
            <p:nvPr/>
          </p:nvSpPr>
          <p:spPr bwMode="auto">
            <a:xfrm>
              <a:off x="4578" y="1115"/>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7118" name="Oval 16">
              <a:extLst>
                <a:ext uri="{FF2B5EF4-FFF2-40B4-BE49-F238E27FC236}">
                  <a16:creationId xmlns:a16="http://schemas.microsoft.com/office/drawing/2014/main" id="{C1842809-D0D3-47FE-80C3-B20077209C10}"/>
                </a:ext>
              </a:extLst>
            </p:cNvPr>
            <p:cNvSpPr>
              <a:spLocks noChangeArrowheads="1"/>
            </p:cNvSpPr>
            <p:nvPr/>
          </p:nvSpPr>
          <p:spPr bwMode="auto">
            <a:xfrm>
              <a:off x="5304" y="1838"/>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7119" name="Oval 17">
              <a:extLst>
                <a:ext uri="{FF2B5EF4-FFF2-40B4-BE49-F238E27FC236}">
                  <a16:creationId xmlns:a16="http://schemas.microsoft.com/office/drawing/2014/main" id="{8730BCA7-A8B2-4361-A454-4362CD07B0B5}"/>
                </a:ext>
              </a:extLst>
            </p:cNvPr>
            <p:cNvSpPr>
              <a:spLocks noChangeArrowheads="1"/>
            </p:cNvSpPr>
            <p:nvPr/>
          </p:nvSpPr>
          <p:spPr bwMode="auto">
            <a:xfrm>
              <a:off x="5268" y="2773"/>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7120" name="Oval 18">
              <a:extLst>
                <a:ext uri="{FF2B5EF4-FFF2-40B4-BE49-F238E27FC236}">
                  <a16:creationId xmlns:a16="http://schemas.microsoft.com/office/drawing/2014/main" id="{04A8664F-51EF-4CE3-8B4C-4061EE610320}"/>
                </a:ext>
              </a:extLst>
            </p:cNvPr>
            <p:cNvSpPr>
              <a:spLocks noChangeArrowheads="1"/>
            </p:cNvSpPr>
            <p:nvPr/>
          </p:nvSpPr>
          <p:spPr bwMode="auto">
            <a:xfrm>
              <a:off x="4338" y="3240"/>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7121" name="Oval 19">
              <a:extLst>
                <a:ext uri="{FF2B5EF4-FFF2-40B4-BE49-F238E27FC236}">
                  <a16:creationId xmlns:a16="http://schemas.microsoft.com/office/drawing/2014/main" id="{8AEAA5C3-C457-406C-A5EC-97F4ACF990C3}"/>
                </a:ext>
              </a:extLst>
            </p:cNvPr>
            <p:cNvSpPr>
              <a:spLocks noChangeArrowheads="1"/>
            </p:cNvSpPr>
            <p:nvPr/>
          </p:nvSpPr>
          <p:spPr bwMode="auto">
            <a:xfrm>
              <a:off x="3632" y="2415"/>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grpSp>
      <p:sp>
        <p:nvSpPr>
          <p:cNvPr id="50179" name="AutoShape 3">
            <a:extLst>
              <a:ext uri="{FF2B5EF4-FFF2-40B4-BE49-F238E27FC236}">
                <a16:creationId xmlns:a16="http://schemas.microsoft.com/office/drawing/2014/main" id="{30542B89-B5DF-4E57-9F3B-E89A19C0778A}"/>
              </a:ext>
            </a:extLst>
          </p:cNvPr>
          <p:cNvSpPr>
            <a:spLocks noChangeArrowheads="1"/>
          </p:cNvSpPr>
          <p:nvPr/>
        </p:nvSpPr>
        <p:spPr bwMode="auto">
          <a:xfrm>
            <a:off x="3609975" y="3265488"/>
            <a:ext cx="1411288" cy="1568450"/>
          </a:xfrm>
          <a:prstGeom prst="irregularSeal1">
            <a:avLst/>
          </a:prstGeom>
          <a:solidFill>
            <a:srgbClr val="FF6600"/>
          </a:solidFill>
          <a:ln w="9525">
            <a:solidFill>
              <a:schemeClr val="tx1"/>
            </a:solidFill>
            <a:miter lim="800000"/>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endParaRPr lang="en-GB" altLang="LID4096">
              <a:solidFill>
                <a:srgbClr val="FF6600"/>
              </a:solidFill>
              <a:latin typeface="Arial" panose="020B0604020202020204" pitchFamily="34" charset="0"/>
            </a:endParaRPr>
          </a:p>
        </p:txBody>
      </p:sp>
      <p:sp>
        <p:nvSpPr>
          <p:cNvPr id="50202" name="Rectangle 26">
            <a:extLst>
              <a:ext uri="{FF2B5EF4-FFF2-40B4-BE49-F238E27FC236}">
                <a16:creationId xmlns:a16="http://schemas.microsoft.com/office/drawing/2014/main" id="{4640D232-B34A-4562-A56D-989996B775FF}"/>
              </a:ext>
            </a:extLst>
          </p:cNvPr>
          <p:cNvSpPr>
            <a:spLocks noChangeArrowheads="1"/>
          </p:cNvSpPr>
          <p:nvPr/>
        </p:nvSpPr>
        <p:spPr bwMode="auto">
          <a:xfrm>
            <a:off x="0" y="0"/>
            <a:ext cx="9144000" cy="1143000"/>
          </a:xfrm>
          <a:prstGeom prst="rect">
            <a:avLst/>
          </a:prstGeom>
          <a:noFill/>
          <a:ln w="9525">
            <a:noFill/>
            <a:miter lim="800000"/>
            <a:headEnd/>
            <a:tailEnd/>
          </a:ln>
          <a:effectLst/>
        </p:spPr>
        <p:txBody>
          <a:bodyPr anchor="ctr"/>
          <a:lstStyle/>
          <a:p>
            <a:pPr algn="ctr" eaLnBrk="1" hangingPunct="1">
              <a:defRPr/>
            </a:pPr>
            <a:r>
              <a:rPr lang="mk-MK" sz="3600" b="1" dirty="0">
                <a:solidFill>
                  <a:srgbClr val="0070C0"/>
                </a:solidFill>
                <a:effectLst>
                  <a:outerShdw blurRad="38100" dist="38100" dir="2700000" algn="tl">
                    <a:srgbClr val="000000"/>
                  </a:outerShdw>
                </a:effectLst>
                <a:latin typeface="MAC C Times" pitchFamily="18" charset="0"/>
              </a:rPr>
              <a:t>Произведување на пар електрон-позитрон</a:t>
            </a:r>
            <a:endParaRPr lang="en-US" sz="3600" b="1" dirty="0">
              <a:solidFill>
                <a:srgbClr val="0070C0"/>
              </a:solidFill>
              <a:latin typeface="MAC C Times" pitchFamily="18" charset="0"/>
            </a:endParaRPr>
          </a:p>
        </p:txBody>
      </p:sp>
    </p:spTree>
  </p:cSld>
  <p:clrMapOvr>
    <a:masterClrMapping/>
  </p:clrMapOvr>
  <p:transition advClick="0" advTm="1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nodeType="clickEffect">
                                  <p:stCondLst>
                                    <p:cond delay="0"/>
                                  </p:stCondLst>
                                  <p:childTnLst>
                                    <p:animRot by="21600000">
                                      <p:cBhvr>
                                        <p:cTn id="6" dur="2000" fill="hold"/>
                                        <p:tgtEl>
                                          <p:spTgt spid="3"/>
                                        </p:tgtEl>
                                        <p:attrNameLst>
                                          <p:attrName>r</p:attrName>
                                        </p:attrNameLst>
                                      </p:cBhvr>
                                    </p:animRot>
                                  </p:childTnLst>
                                </p:cTn>
                              </p:par>
                              <p:par>
                                <p:cTn id="7" presetID="8" presetClass="emph" presetSubtype="0" fill="hold" nodeType="withEffect">
                                  <p:stCondLst>
                                    <p:cond delay="0"/>
                                  </p:stCondLst>
                                  <p:childTnLst>
                                    <p:animRot by="-21600000">
                                      <p:cBhvr>
                                        <p:cTn id="8" dur="2000" fill="hold"/>
                                        <p:tgtEl>
                                          <p:spTgt spid="4"/>
                                        </p:tgtEl>
                                        <p:attrNameLst>
                                          <p:attrName>r</p:attrName>
                                        </p:attrNameLst>
                                      </p:cBhvr>
                                    </p:animRot>
                                  </p:childTnLst>
                                </p:cTn>
                              </p:par>
                              <p:par>
                                <p:cTn id="9" presetID="2" presetClass="entr" presetSubtype="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2000" fill="hold"/>
                                        <p:tgtEl>
                                          <p:spTgt spid="2"/>
                                        </p:tgtEl>
                                        <p:attrNameLst>
                                          <p:attrName>ppt_x</p:attrName>
                                        </p:attrNameLst>
                                      </p:cBhvr>
                                      <p:tavLst>
                                        <p:tav tm="0">
                                          <p:val>
                                            <p:strVal val="0-#ppt_w/2"/>
                                          </p:val>
                                        </p:tav>
                                        <p:tav tm="100000">
                                          <p:val>
                                            <p:strVal val="#ppt_x"/>
                                          </p:val>
                                        </p:tav>
                                      </p:tavLst>
                                    </p:anim>
                                    <p:anim calcmode="lin" valueType="num">
                                      <p:cBhvr additive="base">
                                        <p:cTn id="12" dur="2000" fill="hold"/>
                                        <p:tgtEl>
                                          <p:spTgt spid="2"/>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2000"/>
                            </p:stCondLst>
                            <p:childTnLst>
                              <p:par>
                                <p:cTn id="14" presetID="9" presetClass="entr" presetSubtype="0" fill="hold" grpId="0" nodeType="afterEffect">
                                  <p:stCondLst>
                                    <p:cond delay="0"/>
                                  </p:stCondLst>
                                  <p:childTnLst>
                                    <p:set>
                                      <p:cBhvr>
                                        <p:cTn id="15" dur="1" fill="hold">
                                          <p:stCondLst>
                                            <p:cond delay="0"/>
                                          </p:stCondLst>
                                        </p:cTn>
                                        <p:tgtEl>
                                          <p:spTgt spid="50179"/>
                                        </p:tgtEl>
                                        <p:attrNameLst>
                                          <p:attrName>style.visibility</p:attrName>
                                        </p:attrNameLst>
                                      </p:cBhvr>
                                      <p:to>
                                        <p:strVal val="visible"/>
                                      </p:to>
                                    </p:set>
                                    <p:animEffect transition="in" filter="dissolve">
                                      <p:cBhvr>
                                        <p:cTn id="16" dur="500"/>
                                        <p:tgtEl>
                                          <p:spTgt spid="50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4">
            <a:extLst>
              <a:ext uri="{FF2B5EF4-FFF2-40B4-BE49-F238E27FC236}">
                <a16:creationId xmlns:a16="http://schemas.microsoft.com/office/drawing/2014/main" id="{33A52257-9C36-4A59-A335-1A559C68640F}"/>
              </a:ext>
            </a:extLst>
          </p:cNvPr>
          <p:cNvSpPr>
            <a:spLocks noGrp="1" noChangeArrowheads="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r>
              <a:rPr lang="en-US" altLang="LID4096"/>
              <a:t>M. Ristova, </a:t>
            </a:r>
            <a:r>
              <a:rPr lang="mk-MK" altLang="LID4096"/>
              <a:t>март 2011</a:t>
            </a:r>
            <a:endParaRPr lang="en-US" altLang="LID4096"/>
          </a:p>
        </p:txBody>
      </p:sp>
      <p:sp>
        <p:nvSpPr>
          <p:cNvPr id="48131" name="Slide Number Placeholder 5">
            <a:extLst>
              <a:ext uri="{FF2B5EF4-FFF2-40B4-BE49-F238E27FC236}">
                <a16:creationId xmlns:a16="http://schemas.microsoft.com/office/drawing/2014/main" id="{3436024B-591A-4868-BC49-4F58A651139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6C9B493C-3756-4C82-8D3B-302B88F54724}" type="slidenum">
              <a:rPr lang="en-US" altLang="LID4096" smtClean="0"/>
              <a:pPr/>
              <a:t>34</a:t>
            </a:fld>
            <a:endParaRPr lang="en-US" altLang="LID4096"/>
          </a:p>
        </p:txBody>
      </p:sp>
      <p:sp>
        <p:nvSpPr>
          <p:cNvPr id="48132" name="Oval 3">
            <a:extLst>
              <a:ext uri="{FF2B5EF4-FFF2-40B4-BE49-F238E27FC236}">
                <a16:creationId xmlns:a16="http://schemas.microsoft.com/office/drawing/2014/main" id="{D639C206-A4F5-479D-B82F-954D7E182106}"/>
              </a:ext>
            </a:extLst>
          </p:cNvPr>
          <p:cNvSpPr>
            <a:spLocks noChangeArrowheads="1"/>
          </p:cNvSpPr>
          <p:nvPr/>
        </p:nvSpPr>
        <p:spPr bwMode="auto">
          <a:xfrm>
            <a:off x="3883025" y="3694113"/>
            <a:ext cx="854075" cy="814387"/>
          </a:xfrm>
          <a:prstGeom prst="ellipse">
            <a:avLst/>
          </a:prstGeom>
          <a:gradFill rotWithShape="1">
            <a:gsLst>
              <a:gs pos="0">
                <a:srgbClr val="00FFFF"/>
              </a:gs>
              <a:gs pos="100000">
                <a:schemeClr val="accent1"/>
              </a:gs>
            </a:gsLst>
            <a:path path="shape">
              <a:fillToRect l="50000" t="50000" r="50000" b="50000"/>
            </a:path>
          </a:gradFill>
          <a:ln w="9525">
            <a:solidFill>
              <a:schemeClr val="folHlink"/>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8133" name="Text Box 4">
            <a:extLst>
              <a:ext uri="{FF2B5EF4-FFF2-40B4-BE49-F238E27FC236}">
                <a16:creationId xmlns:a16="http://schemas.microsoft.com/office/drawing/2014/main" id="{D4A38DF9-8EC4-4DD5-82BE-AD8E9D77D489}"/>
              </a:ext>
            </a:extLst>
          </p:cNvPr>
          <p:cNvSpPr txBox="1">
            <a:spLocks noChangeArrowheads="1"/>
          </p:cNvSpPr>
          <p:nvPr/>
        </p:nvSpPr>
        <p:spPr bwMode="auto">
          <a:xfrm>
            <a:off x="3554413" y="3927475"/>
            <a:ext cx="16097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en-US" altLang="LID4096" b="1">
                <a:latin typeface="Arial" panose="020B0604020202020204" pitchFamily="34" charset="0"/>
              </a:rPr>
              <a:t>nucleus</a:t>
            </a:r>
          </a:p>
        </p:txBody>
      </p:sp>
      <p:grpSp>
        <p:nvGrpSpPr>
          <p:cNvPr id="2" name="Group 5">
            <a:extLst>
              <a:ext uri="{FF2B5EF4-FFF2-40B4-BE49-F238E27FC236}">
                <a16:creationId xmlns:a16="http://schemas.microsoft.com/office/drawing/2014/main" id="{A48C2682-6B17-426B-9E59-BD5C18203912}"/>
              </a:ext>
            </a:extLst>
          </p:cNvPr>
          <p:cNvGrpSpPr>
            <a:grpSpLocks/>
          </p:cNvGrpSpPr>
          <p:nvPr/>
        </p:nvGrpSpPr>
        <p:grpSpPr bwMode="auto">
          <a:xfrm>
            <a:off x="1401763" y="3659188"/>
            <a:ext cx="2592387" cy="409575"/>
            <a:chOff x="883" y="2305"/>
            <a:chExt cx="1633" cy="258"/>
          </a:xfrm>
        </p:grpSpPr>
        <p:sp>
          <p:nvSpPr>
            <p:cNvPr id="48151" name="Line 6">
              <a:extLst>
                <a:ext uri="{FF2B5EF4-FFF2-40B4-BE49-F238E27FC236}">
                  <a16:creationId xmlns:a16="http://schemas.microsoft.com/office/drawing/2014/main" id="{5F49AEED-27DE-48BA-A17F-A5562023501A}"/>
                </a:ext>
              </a:extLst>
            </p:cNvPr>
            <p:cNvSpPr>
              <a:spLocks noChangeShapeType="1"/>
            </p:cNvSpPr>
            <p:nvPr/>
          </p:nvSpPr>
          <p:spPr bwMode="auto">
            <a:xfrm>
              <a:off x="989" y="2563"/>
              <a:ext cx="1527" cy="0"/>
            </a:xfrm>
            <a:prstGeom prst="line">
              <a:avLst/>
            </a:prstGeom>
            <a:noFill/>
            <a:ln w="76200">
              <a:solidFill>
                <a:srgbClr val="9966FF"/>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48152" name="Text Box 7">
              <a:extLst>
                <a:ext uri="{FF2B5EF4-FFF2-40B4-BE49-F238E27FC236}">
                  <a16:creationId xmlns:a16="http://schemas.microsoft.com/office/drawing/2014/main" id="{27C1AC4D-712D-4FF2-A1C8-FB429C23CA78}"/>
                </a:ext>
              </a:extLst>
            </p:cNvPr>
            <p:cNvSpPr txBox="1">
              <a:spLocks noChangeArrowheads="1"/>
            </p:cNvSpPr>
            <p:nvPr/>
          </p:nvSpPr>
          <p:spPr bwMode="auto">
            <a:xfrm>
              <a:off x="883" y="2305"/>
              <a:ext cx="101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mk-MK" altLang="LID4096" b="1">
                  <a:latin typeface="MAC C Times" pitchFamily="18" charset="0"/>
                </a:rPr>
                <a:t>Х-фотон</a:t>
              </a:r>
              <a:endParaRPr lang="en-US" altLang="LID4096" b="1">
                <a:latin typeface="MAC C Times" pitchFamily="18" charset="0"/>
              </a:endParaRPr>
            </a:p>
          </p:txBody>
        </p:sp>
      </p:grpSp>
      <p:grpSp>
        <p:nvGrpSpPr>
          <p:cNvPr id="48135" name="Group 8">
            <a:extLst>
              <a:ext uri="{FF2B5EF4-FFF2-40B4-BE49-F238E27FC236}">
                <a16:creationId xmlns:a16="http://schemas.microsoft.com/office/drawing/2014/main" id="{FD8274EF-5C5A-46BF-A4C7-66E81A1B55EA}"/>
              </a:ext>
            </a:extLst>
          </p:cNvPr>
          <p:cNvGrpSpPr>
            <a:grpSpLocks/>
          </p:cNvGrpSpPr>
          <p:nvPr/>
        </p:nvGrpSpPr>
        <p:grpSpPr bwMode="auto">
          <a:xfrm>
            <a:off x="3335338" y="2874963"/>
            <a:ext cx="1868487" cy="2465387"/>
            <a:chOff x="3934" y="1512"/>
            <a:chExt cx="1177" cy="1553"/>
          </a:xfrm>
        </p:grpSpPr>
        <p:sp>
          <p:nvSpPr>
            <p:cNvPr id="48148" name="Oval 9">
              <a:extLst>
                <a:ext uri="{FF2B5EF4-FFF2-40B4-BE49-F238E27FC236}">
                  <a16:creationId xmlns:a16="http://schemas.microsoft.com/office/drawing/2014/main" id="{6807D5D9-5F6D-41B8-BC6B-A4629A73E172}"/>
                </a:ext>
              </a:extLst>
            </p:cNvPr>
            <p:cNvSpPr>
              <a:spLocks noChangeArrowheads="1"/>
            </p:cNvSpPr>
            <p:nvPr/>
          </p:nvSpPr>
          <p:spPr bwMode="auto">
            <a:xfrm>
              <a:off x="3934" y="1512"/>
              <a:ext cx="1177" cy="1553"/>
            </a:xfrm>
            <a:prstGeom prst="ellipse">
              <a:avLst/>
            </a:prstGeom>
            <a:noFill/>
            <a:ln w="38100">
              <a:solidFill>
                <a:srgbClr val="FFCC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8149" name="Oval 10">
              <a:extLst>
                <a:ext uri="{FF2B5EF4-FFF2-40B4-BE49-F238E27FC236}">
                  <a16:creationId xmlns:a16="http://schemas.microsoft.com/office/drawing/2014/main" id="{66DCE65B-A670-427B-9B55-1C461C7376B9}"/>
                </a:ext>
              </a:extLst>
            </p:cNvPr>
            <p:cNvSpPr>
              <a:spLocks noChangeArrowheads="1"/>
            </p:cNvSpPr>
            <p:nvPr/>
          </p:nvSpPr>
          <p:spPr bwMode="auto">
            <a:xfrm>
              <a:off x="4088" y="1582"/>
              <a:ext cx="150" cy="150"/>
            </a:xfrm>
            <a:prstGeom prst="ellipse">
              <a:avLst/>
            </a:prstGeom>
            <a:gradFill rotWithShape="1">
              <a:gsLst>
                <a:gs pos="0">
                  <a:srgbClr val="F8F8F8"/>
                </a:gs>
                <a:gs pos="100000">
                  <a:srgbClr val="FFCC00"/>
                </a:gs>
              </a:gsLst>
              <a:path path="shape">
                <a:fillToRect l="50000" t="50000" r="50000" b="50000"/>
              </a:path>
            </a:gradFill>
            <a:ln w="9525">
              <a:solidFill>
                <a:srgbClr val="FFCC00"/>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8150" name="Oval 11">
              <a:extLst>
                <a:ext uri="{FF2B5EF4-FFF2-40B4-BE49-F238E27FC236}">
                  <a16:creationId xmlns:a16="http://schemas.microsoft.com/office/drawing/2014/main" id="{D7FD49E4-B35F-4F59-8E33-18CCA802E712}"/>
                </a:ext>
              </a:extLst>
            </p:cNvPr>
            <p:cNvSpPr>
              <a:spLocks noChangeArrowheads="1"/>
            </p:cNvSpPr>
            <p:nvPr/>
          </p:nvSpPr>
          <p:spPr bwMode="auto">
            <a:xfrm>
              <a:off x="4840" y="2796"/>
              <a:ext cx="150" cy="150"/>
            </a:xfrm>
            <a:prstGeom prst="ellipse">
              <a:avLst/>
            </a:prstGeom>
            <a:gradFill rotWithShape="1">
              <a:gsLst>
                <a:gs pos="0">
                  <a:srgbClr val="F8F8F8"/>
                </a:gs>
                <a:gs pos="100000">
                  <a:srgbClr val="FFCC00"/>
                </a:gs>
              </a:gsLst>
              <a:path path="shape">
                <a:fillToRect l="50000" t="50000" r="50000" b="50000"/>
              </a:path>
            </a:gradFill>
            <a:ln w="9525">
              <a:solidFill>
                <a:srgbClr val="FFCC00"/>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grpSp>
      <p:grpSp>
        <p:nvGrpSpPr>
          <p:cNvPr id="48136" name="Group 12">
            <a:extLst>
              <a:ext uri="{FF2B5EF4-FFF2-40B4-BE49-F238E27FC236}">
                <a16:creationId xmlns:a16="http://schemas.microsoft.com/office/drawing/2014/main" id="{08A6DA84-DD76-4661-8DDF-1C9A9ECBF60B}"/>
              </a:ext>
            </a:extLst>
          </p:cNvPr>
          <p:cNvGrpSpPr>
            <a:grpSpLocks/>
          </p:cNvGrpSpPr>
          <p:nvPr/>
        </p:nvGrpSpPr>
        <p:grpSpPr bwMode="auto">
          <a:xfrm rot="711764">
            <a:off x="2855913" y="2244725"/>
            <a:ext cx="2892425" cy="3611563"/>
            <a:chOff x="3632" y="1115"/>
            <a:chExt cx="1822" cy="2275"/>
          </a:xfrm>
        </p:grpSpPr>
        <p:sp>
          <p:nvSpPr>
            <p:cNvPr id="48141" name="Oval 13">
              <a:extLst>
                <a:ext uri="{FF2B5EF4-FFF2-40B4-BE49-F238E27FC236}">
                  <a16:creationId xmlns:a16="http://schemas.microsoft.com/office/drawing/2014/main" id="{EB16672F-8F64-4B9D-BF06-02844A176BC7}"/>
                </a:ext>
              </a:extLst>
            </p:cNvPr>
            <p:cNvSpPr>
              <a:spLocks noChangeArrowheads="1"/>
            </p:cNvSpPr>
            <p:nvPr/>
          </p:nvSpPr>
          <p:spPr bwMode="auto">
            <a:xfrm rot="-5950952">
              <a:off x="3486" y="1387"/>
              <a:ext cx="2159" cy="1760"/>
            </a:xfrm>
            <a:prstGeom prst="ellipse">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8142" name="Oval 14">
              <a:extLst>
                <a:ext uri="{FF2B5EF4-FFF2-40B4-BE49-F238E27FC236}">
                  <a16:creationId xmlns:a16="http://schemas.microsoft.com/office/drawing/2014/main" id="{4F1D09E2-5945-4F4A-906C-5571F14D809C}"/>
                </a:ext>
              </a:extLst>
            </p:cNvPr>
            <p:cNvSpPr>
              <a:spLocks noChangeArrowheads="1"/>
            </p:cNvSpPr>
            <p:nvPr/>
          </p:nvSpPr>
          <p:spPr bwMode="auto">
            <a:xfrm>
              <a:off x="3889" y="1349"/>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8143" name="Oval 15">
              <a:extLst>
                <a:ext uri="{FF2B5EF4-FFF2-40B4-BE49-F238E27FC236}">
                  <a16:creationId xmlns:a16="http://schemas.microsoft.com/office/drawing/2014/main" id="{AD2CD9F1-B751-4205-97A2-64CC41046F60}"/>
                </a:ext>
              </a:extLst>
            </p:cNvPr>
            <p:cNvSpPr>
              <a:spLocks noChangeArrowheads="1"/>
            </p:cNvSpPr>
            <p:nvPr/>
          </p:nvSpPr>
          <p:spPr bwMode="auto">
            <a:xfrm>
              <a:off x="4578" y="1115"/>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8144" name="Oval 16">
              <a:extLst>
                <a:ext uri="{FF2B5EF4-FFF2-40B4-BE49-F238E27FC236}">
                  <a16:creationId xmlns:a16="http://schemas.microsoft.com/office/drawing/2014/main" id="{D431B4E8-73AA-415F-912B-EFC5E7A1E781}"/>
                </a:ext>
              </a:extLst>
            </p:cNvPr>
            <p:cNvSpPr>
              <a:spLocks noChangeArrowheads="1"/>
            </p:cNvSpPr>
            <p:nvPr/>
          </p:nvSpPr>
          <p:spPr bwMode="auto">
            <a:xfrm>
              <a:off x="5304" y="1838"/>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8145" name="Oval 17">
              <a:extLst>
                <a:ext uri="{FF2B5EF4-FFF2-40B4-BE49-F238E27FC236}">
                  <a16:creationId xmlns:a16="http://schemas.microsoft.com/office/drawing/2014/main" id="{A2B9243E-1039-4457-96E8-909163E70502}"/>
                </a:ext>
              </a:extLst>
            </p:cNvPr>
            <p:cNvSpPr>
              <a:spLocks noChangeArrowheads="1"/>
            </p:cNvSpPr>
            <p:nvPr/>
          </p:nvSpPr>
          <p:spPr bwMode="auto">
            <a:xfrm>
              <a:off x="5268" y="2773"/>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8146" name="Oval 18">
              <a:extLst>
                <a:ext uri="{FF2B5EF4-FFF2-40B4-BE49-F238E27FC236}">
                  <a16:creationId xmlns:a16="http://schemas.microsoft.com/office/drawing/2014/main" id="{17897302-8545-4EBE-B32C-04B01E1D887F}"/>
                </a:ext>
              </a:extLst>
            </p:cNvPr>
            <p:cNvSpPr>
              <a:spLocks noChangeArrowheads="1"/>
            </p:cNvSpPr>
            <p:nvPr/>
          </p:nvSpPr>
          <p:spPr bwMode="auto">
            <a:xfrm>
              <a:off x="4338" y="3240"/>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8147" name="Oval 19">
              <a:extLst>
                <a:ext uri="{FF2B5EF4-FFF2-40B4-BE49-F238E27FC236}">
                  <a16:creationId xmlns:a16="http://schemas.microsoft.com/office/drawing/2014/main" id="{4C6308F3-93D4-4449-B244-D654C232EEF3}"/>
                </a:ext>
              </a:extLst>
            </p:cNvPr>
            <p:cNvSpPr>
              <a:spLocks noChangeArrowheads="1"/>
            </p:cNvSpPr>
            <p:nvPr/>
          </p:nvSpPr>
          <p:spPr bwMode="auto">
            <a:xfrm>
              <a:off x="3632" y="2415"/>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grpSp>
      <p:sp>
        <p:nvSpPr>
          <p:cNvPr id="51220" name="AutoShape 20">
            <a:extLst>
              <a:ext uri="{FF2B5EF4-FFF2-40B4-BE49-F238E27FC236}">
                <a16:creationId xmlns:a16="http://schemas.microsoft.com/office/drawing/2014/main" id="{515E3A8C-A024-491F-ACE2-6265B50C5202}"/>
              </a:ext>
            </a:extLst>
          </p:cNvPr>
          <p:cNvSpPr>
            <a:spLocks noChangeArrowheads="1"/>
          </p:cNvSpPr>
          <p:nvPr/>
        </p:nvSpPr>
        <p:spPr bwMode="auto">
          <a:xfrm>
            <a:off x="3609975" y="3265488"/>
            <a:ext cx="1411288" cy="1568450"/>
          </a:xfrm>
          <a:prstGeom prst="irregularSeal1">
            <a:avLst/>
          </a:prstGeom>
          <a:solidFill>
            <a:srgbClr val="FF6600"/>
          </a:solidFill>
          <a:ln w="9525">
            <a:solidFill>
              <a:schemeClr val="tx1"/>
            </a:solidFill>
            <a:miter lim="800000"/>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endParaRPr lang="en-GB" altLang="LID4096">
              <a:solidFill>
                <a:srgbClr val="FF6600"/>
              </a:solidFill>
              <a:latin typeface="Arial" panose="020B0604020202020204" pitchFamily="34" charset="0"/>
            </a:endParaRPr>
          </a:p>
        </p:txBody>
      </p:sp>
      <p:sp>
        <p:nvSpPr>
          <p:cNvPr id="48138" name="Oval 21">
            <a:extLst>
              <a:ext uri="{FF2B5EF4-FFF2-40B4-BE49-F238E27FC236}">
                <a16:creationId xmlns:a16="http://schemas.microsoft.com/office/drawing/2014/main" id="{2A769481-3578-4B59-83AF-C70527EAA329}"/>
              </a:ext>
            </a:extLst>
          </p:cNvPr>
          <p:cNvSpPr>
            <a:spLocks noChangeArrowheads="1"/>
          </p:cNvSpPr>
          <p:nvPr/>
        </p:nvSpPr>
        <p:spPr bwMode="auto">
          <a:xfrm>
            <a:off x="4191000" y="3913188"/>
            <a:ext cx="238125" cy="238125"/>
          </a:xfrm>
          <a:prstGeom prst="ellipse">
            <a:avLst/>
          </a:prstGeom>
          <a:gradFill rotWithShape="1">
            <a:gsLst>
              <a:gs pos="0">
                <a:srgbClr val="F8F8F8"/>
              </a:gs>
              <a:gs pos="100000">
                <a:srgbClr val="FFCC00"/>
              </a:gs>
            </a:gsLst>
            <a:path path="shape">
              <a:fillToRect l="50000" t="50000" r="50000" b="50000"/>
            </a:path>
          </a:gradFill>
          <a:ln w="9525">
            <a:solidFill>
              <a:srgbClr val="FFCC00"/>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8139" name="Oval 22">
            <a:extLst>
              <a:ext uri="{FF2B5EF4-FFF2-40B4-BE49-F238E27FC236}">
                <a16:creationId xmlns:a16="http://schemas.microsoft.com/office/drawing/2014/main" id="{054EA81D-3A4E-4259-A70F-FE9249630396}"/>
              </a:ext>
            </a:extLst>
          </p:cNvPr>
          <p:cNvSpPr>
            <a:spLocks noChangeArrowheads="1"/>
          </p:cNvSpPr>
          <p:nvPr/>
        </p:nvSpPr>
        <p:spPr bwMode="auto">
          <a:xfrm>
            <a:off x="4184650" y="3844925"/>
            <a:ext cx="238125" cy="238125"/>
          </a:xfrm>
          <a:prstGeom prst="ellipse">
            <a:avLst/>
          </a:prstGeom>
          <a:gradFill rotWithShape="1">
            <a:gsLst>
              <a:gs pos="0">
                <a:srgbClr val="F8F8F8"/>
              </a:gs>
              <a:gs pos="100000">
                <a:srgbClr val="FF6600"/>
              </a:gs>
            </a:gsLst>
            <a:path path="shape">
              <a:fillToRect l="50000" t="50000" r="50000" b="50000"/>
            </a:path>
          </a:gradFill>
          <a:ln w="9525">
            <a:solidFill>
              <a:schemeClr val="bg2"/>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3" name="Rectangle 26">
            <a:extLst>
              <a:ext uri="{FF2B5EF4-FFF2-40B4-BE49-F238E27FC236}">
                <a16:creationId xmlns:a16="http://schemas.microsoft.com/office/drawing/2014/main" id="{874764A9-118F-49F5-96DD-061B8DABD224}"/>
              </a:ext>
            </a:extLst>
          </p:cNvPr>
          <p:cNvSpPr>
            <a:spLocks noChangeArrowheads="1"/>
          </p:cNvSpPr>
          <p:nvPr/>
        </p:nvSpPr>
        <p:spPr bwMode="auto">
          <a:xfrm>
            <a:off x="0" y="0"/>
            <a:ext cx="9144000" cy="1143000"/>
          </a:xfrm>
          <a:prstGeom prst="rect">
            <a:avLst/>
          </a:prstGeom>
          <a:noFill/>
          <a:ln w="9525">
            <a:noFill/>
            <a:miter lim="800000"/>
            <a:headEnd/>
            <a:tailEnd/>
          </a:ln>
          <a:effectLst/>
        </p:spPr>
        <p:txBody>
          <a:bodyPr anchor="ctr"/>
          <a:lstStyle/>
          <a:p>
            <a:pPr algn="ctr" eaLnBrk="1" hangingPunct="1">
              <a:defRPr/>
            </a:pPr>
            <a:r>
              <a:rPr lang="mk-MK" sz="3600" b="1" dirty="0">
                <a:solidFill>
                  <a:srgbClr val="0070C0"/>
                </a:solidFill>
                <a:effectLst>
                  <a:outerShdw blurRad="38100" dist="38100" dir="2700000" algn="tl">
                    <a:srgbClr val="000000"/>
                  </a:outerShdw>
                </a:effectLst>
                <a:latin typeface="MAC C Times" pitchFamily="18" charset="0"/>
              </a:rPr>
              <a:t>Произведување на пар електрон-позитрон</a:t>
            </a:r>
            <a:endParaRPr lang="en-US" sz="3600" b="1" dirty="0">
              <a:solidFill>
                <a:srgbClr val="0070C0"/>
              </a:solidFill>
              <a:latin typeface="MAC C Times" pitchFamily="18" charset="0"/>
            </a:endParaRPr>
          </a:p>
        </p:txBody>
      </p:sp>
    </p:spTree>
  </p:cSld>
  <p:clrMapOvr>
    <a:masterClrMapping/>
  </p:clrMapOvr>
  <p:transition advClick="0" advTm="1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xit" presetSubtype="0" fill="hold" grpId="0" nodeType="withEffect">
                                  <p:stCondLst>
                                    <p:cond delay="0"/>
                                  </p:stCondLst>
                                  <p:childTnLst>
                                    <p:animEffect transition="out" filter="dissolve">
                                      <p:cBhvr>
                                        <p:cTn id="6" dur="500"/>
                                        <p:tgtEl>
                                          <p:spTgt spid="51220"/>
                                        </p:tgtEl>
                                      </p:cBhvr>
                                    </p:animEffect>
                                    <p:set>
                                      <p:cBhvr>
                                        <p:cTn id="7" dur="1" fill="hold">
                                          <p:stCondLst>
                                            <p:cond delay="499"/>
                                          </p:stCondLst>
                                        </p:cTn>
                                        <p:tgtEl>
                                          <p:spTgt spid="51220"/>
                                        </p:tgtEl>
                                        <p:attrNameLst>
                                          <p:attrName>style.visibility</p:attrName>
                                        </p:attrNameLst>
                                      </p:cBhvr>
                                      <p:to>
                                        <p:strVal val="hidden"/>
                                      </p:to>
                                    </p:set>
                                  </p:childTnLst>
                                </p:cTn>
                              </p:par>
                              <p:par>
                                <p:cTn id="8" presetID="9" presetClass="exit" presetSubtype="0" fill="hold" nodeType="withEffect">
                                  <p:stCondLst>
                                    <p:cond delay="0"/>
                                  </p:stCondLst>
                                  <p:childTnLst>
                                    <p:animEffect transition="out" filter="dissolve">
                                      <p:cBhvr>
                                        <p:cTn id="9" dur="500"/>
                                        <p:tgtEl>
                                          <p:spTgt spid="2"/>
                                        </p:tgtEl>
                                      </p:cBhvr>
                                    </p:animEffect>
                                    <p:set>
                                      <p:cBhvr>
                                        <p:cTn id="10"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5">
            <a:extLst>
              <a:ext uri="{FF2B5EF4-FFF2-40B4-BE49-F238E27FC236}">
                <a16:creationId xmlns:a16="http://schemas.microsoft.com/office/drawing/2014/main" id="{CB54BCE3-AC41-4468-A374-C9EEEE8183C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39FCE508-B1F0-4580-A512-3AE8AD95D699}" type="slidenum">
              <a:rPr lang="en-US" altLang="LID4096" smtClean="0"/>
              <a:pPr/>
              <a:t>35</a:t>
            </a:fld>
            <a:endParaRPr lang="en-US" altLang="LID4096"/>
          </a:p>
        </p:txBody>
      </p:sp>
      <p:sp>
        <p:nvSpPr>
          <p:cNvPr id="49155" name="Oval 3">
            <a:extLst>
              <a:ext uri="{FF2B5EF4-FFF2-40B4-BE49-F238E27FC236}">
                <a16:creationId xmlns:a16="http://schemas.microsoft.com/office/drawing/2014/main" id="{2A4F806C-74EE-4817-A3ED-65D6BBD7BA31}"/>
              </a:ext>
            </a:extLst>
          </p:cNvPr>
          <p:cNvSpPr>
            <a:spLocks noChangeArrowheads="1"/>
          </p:cNvSpPr>
          <p:nvPr/>
        </p:nvSpPr>
        <p:spPr bwMode="auto">
          <a:xfrm>
            <a:off x="3883025" y="3694113"/>
            <a:ext cx="854075" cy="814387"/>
          </a:xfrm>
          <a:prstGeom prst="ellipse">
            <a:avLst/>
          </a:prstGeom>
          <a:gradFill rotWithShape="1">
            <a:gsLst>
              <a:gs pos="0">
                <a:srgbClr val="00FFFF"/>
              </a:gs>
              <a:gs pos="100000">
                <a:schemeClr val="accent1"/>
              </a:gs>
            </a:gsLst>
            <a:path path="shape">
              <a:fillToRect l="50000" t="50000" r="50000" b="50000"/>
            </a:path>
          </a:gradFill>
          <a:ln w="9525">
            <a:solidFill>
              <a:schemeClr val="folHlink"/>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9156" name="Text Box 4">
            <a:extLst>
              <a:ext uri="{FF2B5EF4-FFF2-40B4-BE49-F238E27FC236}">
                <a16:creationId xmlns:a16="http://schemas.microsoft.com/office/drawing/2014/main" id="{7394A472-E5C1-43AD-A8AA-F91E89248B5F}"/>
              </a:ext>
            </a:extLst>
          </p:cNvPr>
          <p:cNvSpPr txBox="1">
            <a:spLocks noChangeArrowheads="1"/>
          </p:cNvSpPr>
          <p:nvPr/>
        </p:nvSpPr>
        <p:spPr bwMode="auto">
          <a:xfrm>
            <a:off x="3490913" y="4194175"/>
            <a:ext cx="16097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spcBef>
                <a:spcPct val="50000"/>
              </a:spcBef>
            </a:pPr>
            <a:r>
              <a:rPr lang="en-US" altLang="LID4096" b="1">
                <a:solidFill>
                  <a:srgbClr val="000000"/>
                </a:solidFill>
                <a:latin typeface="MAC C Times" pitchFamily="18" charset="0"/>
              </a:rPr>
              <a:t>ja</a:t>
            </a:r>
            <a:r>
              <a:rPr lang="mk-MK" altLang="LID4096" b="1">
                <a:solidFill>
                  <a:srgbClr val="000000"/>
                </a:solidFill>
                <a:latin typeface="MAC C Times" pitchFamily="18" charset="0"/>
              </a:rPr>
              <a:t>др</a:t>
            </a:r>
            <a:r>
              <a:rPr lang="en-US" altLang="LID4096" b="1">
                <a:solidFill>
                  <a:srgbClr val="000000"/>
                </a:solidFill>
                <a:latin typeface="MAC C Times" pitchFamily="18" charset="0"/>
              </a:rPr>
              <a:t>o</a:t>
            </a:r>
          </a:p>
        </p:txBody>
      </p:sp>
      <p:grpSp>
        <p:nvGrpSpPr>
          <p:cNvPr id="49157" name="Group 8">
            <a:extLst>
              <a:ext uri="{FF2B5EF4-FFF2-40B4-BE49-F238E27FC236}">
                <a16:creationId xmlns:a16="http://schemas.microsoft.com/office/drawing/2014/main" id="{DBEED3FE-44B1-4D81-BAC1-6A33087B0C5C}"/>
              </a:ext>
            </a:extLst>
          </p:cNvPr>
          <p:cNvGrpSpPr>
            <a:grpSpLocks/>
          </p:cNvGrpSpPr>
          <p:nvPr/>
        </p:nvGrpSpPr>
        <p:grpSpPr bwMode="auto">
          <a:xfrm>
            <a:off x="3335338" y="2874963"/>
            <a:ext cx="1868487" cy="2465387"/>
            <a:chOff x="3934" y="1512"/>
            <a:chExt cx="1177" cy="1553"/>
          </a:xfrm>
        </p:grpSpPr>
        <p:sp>
          <p:nvSpPr>
            <p:cNvPr id="49173" name="Oval 9">
              <a:extLst>
                <a:ext uri="{FF2B5EF4-FFF2-40B4-BE49-F238E27FC236}">
                  <a16:creationId xmlns:a16="http://schemas.microsoft.com/office/drawing/2014/main" id="{8A0A7EA6-6B40-478E-AE32-F6DDF2BA7D3F}"/>
                </a:ext>
              </a:extLst>
            </p:cNvPr>
            <p:cNvSpPr>
              <a:spLocks noChangeArrowheads="1"/>
            </p:cNvSpPr>
            <p:nvPr/>
          </p:nvSpPr>
          <p:spPr bwMode="auto">
            <a:xfrm>
              <a:off x="3934" y="1512"/>
              <a:ext cx="1177" cy="1553"/>
            </a:xfrm>
            <a:prstGeom prst="ellipse">
              <a:avLst/>
            </a:prstGeom>
            <a:noFill/>
            <a:ln w="38100">
              <a:solidFill>
                <a:srgbClr val="FFCC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9174" name="Oval 10">
              <a:extLst>
                <a:ext uri="{FF2B5EF4-FFF2-40B4-BE49-F238E27FC236}">
                  <a16:creationId xmlns:a16="http://schemas.microsoft.com/office/drawing/2014/main" id="{0F9C7A17-DB5E-4F59-A93B-6E1129D5D358}"/>
                </a:ext>
              </a:extLst>
            </p:cNvPr>
            <p:cNvSpPr>
              <a:spLocks noChangeArrowheads="1"/>
            </p:cNvSpPr>
            <p:nvPr/>
          </p:nvSpPr>
          <p:spPr bwMode="auto">
            <a:xfrm>
              <a:off x="4088" y="1582"/>
              <a:ext cx="150" cy="150"/>
            </a:xfrm>
            <a:prstGeom prst="ellipse">
              <a:avLst/>
            </a:prstGeom>
            <a:gradFill rotWithShape="1">
              <a:gsLst>
                <a:gs pos="0">
                  <a:srgbClr val="F8F8F8"/>
                </a:gs>
                <a:gs pos="100000">
                  <a:srgbClr val="FFCC00"/>
                </a:gs>
              </a:gsLst>
              <a:path path="shape">
                <a:fillToRect l="50000" t="50000" r="50000" b="50000"/>
              </a:path>
            </a:gradFill>
            <a:ln w="9525">
              <a:solidFill>
                <a:srgbClr val="FFCC00"/>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9175" name="Oval 11">
              <a:extLst>
                <a:ext uri="{FF2B5EF4-FFF2-40B4-BE49-F238E27FC236}">
                  <a16:creationId xmlns:a16="http://schemas.microsoft.com/office/drawing/2014/main" id="{2424C128-D02B-456C-A8EC-BC31EE21C4FC}"/>
                </a:ext>
              </a:extLst>
            </p:cNvPr>
            <p:cNvSpPr>
              <a:spLocks noChangeArrowheads="1"/>
            </p:cNvSpPr>
            <p:nvPr/>
          </p:nvSpPr>
          <p:spPr bwMode="auto">
            <a:xfrm>
              <a:off x="4840" y="2796"/>
              <a:ext cx="150" cy="150"/>
            </a:xfrm>
            <a:prstGeom prst="ellipse">
              <a:avLst/>
            </a:prstGeom>
            <a:gradFill rotWithShape="1">
              <a:gsLst>
                <a:gs pos="0">
                  <a:srgbClr val="F8F8F8"/>
                </a:gs>
                <a:gs pos="100000">
                  <a:srgbClr val="FFCC00"/>
                </a:gs>
              </a:gsLst>
              <a:path path="shape">
                <a:fillToRect l="50000" t="50000" r="50000" b="50000"/>
              </a:path>
            </a:gradFill>
            <a:ln w="9525">
              <a:solidFill>
                <a:srgbClr val="FFCC00"/>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grpSp>
      <p:grpSp>
        <p:nvGrpSpPr>
          <p:cNvPr id="49158" name="Group 12">
            <a:extLst>
              <a:ext uri="{FF2B5EF4-FFF2-40B4-BE49-F238E27FC236}">
                <a16:creationId xmlns:a16="http://schemas.microsoft.com/office/drawing/2014/main" id="{D269C49F-20B1-4CD0-80C7-0B2795E47ACB}"/>
              </a:ext>
            </a:extLst>
          </p:cNvPr>
          <p:cNvGrpSpPr>
            <a:grpSpLocks/>
          </p:cNvGrpSpPr>
          <p:nvPr/>
        </p:nvGrpSpPr>
        <p:grpSpPr bwMode="auto">
          <a:xfrm rot="711764">
            <a:off x="2855913" y="2244725"/>
            <a:ext cx="2892425" cy="3611563"/>
            <a:chOff x="3632" y="1115"/>
            <a:chExt cx="1822" cy="2275"/>
          </a:xfrm>
        </p:grpSpPr>
        <p:sp>
          <p:nvSpPr>
            <p:cNvPr id="49166" name="Oval 13">
              <a:extLst>
                <a:ext uri="{FF2B5EF4-FFF2-40B4-BE49-F238E27FC236}">
                  <a16:creationId xmlns:a16="http://schemas.microsoft.com/office/drawing/2014/main" id="{A41EC3F2-7236-412F-9BBB-C95DF60DE0DC}"/>
                </a:ext>
              </a:extLst>
            </p:cNvPr>
            <p:cNvSpPr>
              <a:spLocks noChangeArrowheads="1"/>
            </p:cNvSpPr>
            <p:nvPr/>
          </p:nvSpPr>
          <p:spPr bwMode="auto">
            <a:xfrm rot="-5950952">
              <a:off x="3486" y="1387"/>
              <a:ext cx="2159" cy="1760"/>
            </a:xfrm>
            <a:prstGeom prst="ellipse">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9167" name="Oval 14">
              <a:extLst>
                <a:ext uri="{FF2B5EF4-FFF2-40B4-BE49-F238E27FC236}">
                  <a16:creationId xmlns:a16="http://schemas.microsoft.com/office/drawing/2014/main" id="{217FBC77-C468-43FA-B5F6-F7EE84CF8722}"/>
                </a:ext>
              </a:extLst>
            </p:cNvPr>
            <p:cNvSpPr>
              <a:spLocks noChangeArrowheads="1"/>
            </p:cNvSpPr>
            <p:nvPr/>
          </p:nvSpPr>
          <p:spPr bwMode="auto">
            <a:xfrm>
              <a:off x="3889" y="1349"/>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9168" name="Oval 15">
              <a:extLst>
                <a:ext uri="{FF2B5EF4-FFF2-40B4-BE49-F238E27FC236}">
                  <a16:creationId xmlns:a16="http://schemas.microsoft.com/office/drawing/2014/main" id="{4375BE6B-0F8B-4493-BB32-BD03073B834C}"/>
                </a:ext>
              </a:extLst>
            </p:cNvPr>
            <p:cNvSpPr>
              <a:spLocks noChangeArrowheads="1"/>
            </p:cNvSpPr>
            <p:nvPr/>
          </p:nvSpPr>
          <p:spPr bwMode="auto">
            <a:xfrm>
              <a:off x="4578" y="1115"/>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9169" name="Oval 16">
              <a:extLst>
                <a:ext uri="{FF2B5EF4-FFF2-40B4-BE49-F238E27FC236}">
                  <a16:creationId xmlns:a16="http://schemas.microsoft.com/office/drawing/2014/main" id="{6F3B59F0-44F6-498D-BCE7-9E4D9DD1CC19}"/>
                </a:ext>
              </a:extLst>
            </p:cNvPr>
            <p:cNvSpPr>
              <a:spLocks noChangeArrowheads="1"/>
            </p:cNvSpPr>
            <p:nvPr/>
          </p:nvSpPr>
          <p:spPr bwMode="auto">
            <a:xfrm>
              <a:off x="5304" y="1838"/>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9170" name="Oval 17">
              <a:extLst>
                <a:ext uri="{FF2B5EF4-FFF2-40B4-BE49-F238E27FC236}">
                  <a16:creationId xmlns:a16="http://schemas.microsoft.com/office/drawing/2014/main" id="{54D679C0-EB26-49EC-8BD8-16BFC6821826}"/>
                </a:ext>
              </a:extLst>
            </p:cNvPr>
            <p:cNvSpPr>
              <a:spLocks noChangeArrowheads="1"/>
            </p:cNvSpPr>
            <p:nvPr/>
          </p:nvSpPr>
          <p:spPr bwMode="auto">
            <a:xfrm>
              <a:off x="5268" y="2773"/>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9171" name="Oval 18">
              <a:extLst>
                <a:ext uri="{FF2B5EF4-FFF2-40B4-BE49-F238E27FC236}">
                  <a16:creationId xmlns:a16="http://schemas.microsoft.com/office/drawing/2014/main" id="{3E63063C-003C-45B6-BD2F-0A6C4A6B3437}"/>
                </a:ext>
              </a:extLst>
            </p:cNvPr>
            <p:cNvSpPr>
              <a:spLocks noChangeArrowheads="1"/>
            </p:cNvSpPr>
            <p:nvPr/>
          </p:nvSpPr>
          <p:spPr bwMode="auto">
            <a:xfrm>
              <a:off x="4338" y="3240"/>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9172" name="Oval 19">
              <a:extLst>
                <a:ext uri="{FF2B5EF4-FFF2-40B4-BE49-F238E27FC236}">
                  <a16:creationId xmlns:a16="http://schemas.microsoft.com/office/drawing/2014/main" id="{5BE29D21-9107-4630-8D67-7D901BFAD037}"/>
                </a:ext>
              </a:extLst>
            </p:cNvPr>
            <p:cNvSpPr>
              <a:spLocks noChangeArrowheads="1"/>
            </p:cNvSpPr>
            <p:nvPr/>
          </p:nvSpPr>
          <p:spPr bwMode="auto">
            <a:xfrm>
              <a:off x="3632" y="2415"/>
              <a:ext cx="150" cy="150"/>
            </a:xfrm>
            <a:prstGeom prst="ellipse">
              <a:avLst/>
            </a:prstGeom>
            <a:gradFill rotWithShape="1">
              <a:gsLst>
                <a:gs pos="0">
                  <a:srgbClr val="F8F8F8"/>
                </a:gs>
                <a:gs pos="100000">
                  <a:srgbClr val="FFCC00"/>
                </a:gs>
              </a:gsLst>
              <a:path path="shape">
                <a:fillToRect l="50000" t="50000" r="50000" b="50000"/>
              </a:path>
            </a:gradFill>
            <a:ln w="9525">
              <a:solidFill>
                <a:schemeClr val="tx1"/>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grpSp>
      <p:sp>
        <p:nvSpPr>
          <p:cNvPr id="52245" name="Oval 21">
            <a:extLst>
              <a:ext uri="{FF2B5EF4-FFF2-40B4-BE49-F238E27FC236}">
                <a16:creationId xmlns:a16="http://schemas.microsoft.com/office/drawing/2014/main" id="{F582916B-B7DB-45EA-9B2A-E8917A1CECD5}"/>
              </a:ext>
            </a:extLst>
          </p:cNvPr>
          <p:cNvSpPr>
            <a:spLocks noChangeArrowheads="1"/>
          </p:cNvSpPr>
          <p:nvPr/>
        </p:nvSpPr>
        <p:spPr bwMode="auto">
          <a:xfrm>
            <a:off x="4191000" y="3995738"/>
            <a:ext cx="238125" cy="238125"/>
          </a:xfrm>
          <a:prstGeom prst="ellipse">
            <a:avLst/>
          </a:prstGeom>
          <a:gradFill rotWithShape="1">
            <a:gsLst>
              <a:gs pos="0">
                <a:srgbClr val="F8F8F8"/>
              </a:gs>
              <a:gs pos="100000">
                <a:srgbClr val="FFCC00"/>
              </a:gs>
            </a:gsLst>
            <a:path path="shape">
              <a:fillToRect l="50000" t="50000" r="50000" b="50000"/>
            </a:path>
          </a:gradFill>
          <a:ln w="9525">
            <a:solidFill>
              <a:srgbClr val="FFCC00"/>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52246" name="Oval 22">
            <a:extLst>
              <a:ext uri="{FF2B5EF4-FFF2-40B4-BE49-F238E27FC236}">
                <a16:creationId xmlns:a16="http://schemas.microsoft.com/office/drawing/2014/main" id="{19A0A738-532F-46B6-92AA-E8409E853A30}"/>
              </a:ext>
            </a:extLst>
          </p:cNvPr>
          <p:cNvSpPr>
            <a:spLocks noChangeArrowheads="1"/>
          </p:cNvSpPr>
          <p:nvPr/>
        </p:nvSpPr>
        <p:spPr bwMode="auto">
          <a:xfrm>
            <a:off x="4184650" y="3783013"/>
            <a:ext cx="238125" cy="238125"/>
          </a:xfrm>
          <a:prstGeom prst="ellipse">
            <a:avLst/>
          </a:prstGeom>
          <a:gradFill rotWithShape="1">
            <a:gsLst>
              <a:gs pos="0">
                <a:srgbClr val="F8F8F8"/>
              </a:gs>
              <a:gs pos="100000">
                <a:srgbClr val="FF6600"/>
              </a:gs>
            </a:gsLst>
            <a:path path="shape">
              <a:fillToRect l="50000" t="50000" r="50000" b="50000"/>
            </a:path>
          </a:gradFill>
          <a:ln w="9525">
            <a:solidFill>
              <a:srgbClr val="FF6600"/>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9161" name="Oval 23">
            <a:extLst>
              <a:ext uri="{FF2B5EF4-FFF2-40B4-BE49-F238E27FC236}">
                <a16:creationId xmlns:a16="http://schemas.microsoft.com/office/drawing/2014/main" id="{94CA10F9-F34A-4BC0-A39A-9224C30EE3FC}"/>
              </a:ext>
            </a:extLst>
          </p:cNvPr>
          <p:cNvSpPr>
            <a:spLocks noChangeArrowheads="1"/>
          </p:cNvSpPr>
          <p:nvPr/>
        </p:nvSpPr>
        <p:spPr bwMode="auto">
          <a:xfrm>
            <a:off x="163513" y="5599113"/>
            <a:ext cx="238125" cy="238125"/>
          </a:xfrm>
          <a:prstGeom prst="ellipse">
            <a:avLst/>
          </a:prstGeom>
          <a:gradFill rotWithShape="1">
            <a:gsLst>
              <a:gs pos="0">
                <a:srgbClr val="F8F8F8"/>
              </a:gs>
              <a:gs pos="100000">
                <a:srgbClr val="FFCC00"/>
              </a:gs>
            </a:gsLst>
            <a:path path="shape">
              <a:fillToRect l="50000" t="50000" r="50000" b="50000"/>
            </a:path>
          </a:gradFill>
          <a:ln w="9525">
            <a:solidFill>
              <a:srgbClr val="FFCC00"/>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9162" name="Oval 24">
            <a:extLst>
              <a:ext uri="{FF2B5EF4-FFF2-40B4-BE49-F238E27FC236}">
                <a16:creationId xmlns:a16="http://schemas.microsoft.com/office/drawing/2014/main" id="{8F2D2343-C511-4202-B2C9-99BF3F92AD9C}"/>
              </a:ext>
            </a:extLst>
          </p:cNvPr>
          <p:cNvSpPr>
            <a:spLocks noChangeArrowheads="1"/>
          </p:cNvSpPr>
          <p:nvPr/>
        </p:nvSpPr>
        <p:spPr bwMode="auto">
          <a:xfrm>
            <a:off x="136525" y="5089525"/>
            <a:ext cx="238125" cy="238125"/>
          </a:xfrm>
          <a:prstGeom prst="ellipse">
            <a:avLst/>
          </a:prstGeom>
          <a:gradFill rotWithShape="1">
            <a:gsLst>
              <a:gs pos="0">
                <a:srgbClr val="F8F8F8"/>
              </a:gs>
              <a:gs pos="100000">
                <a:srgbClr val="FF6600"/>
              </a:gs>
            </a:gsLst>
            <a:path path="shape">
              <a:fillToRect l="50000" t="50000" r="50000" b="50000"/>
            </a:path>
          </a:gradFill>
          <a:ln w="9525">
            <a:solidFill>
              <a:srgbClr val="FF6600"/>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49163" name="Text Box 25">
            <a:extLst>
              <a:ext uri="{FF2B5EF4-FFF2-40B4-BE49-F238E27FC236}">
                <a16:creationId xmlns:a16="http://schemas.microsoft.com/office/drawing/2014/main" id="{1EE90F22-ACCA-41F4-B1C4-BCA3AA0F471C}"/>
              </a:ext>
            </a:extLst>
          </p:cNvPr>
          <p:cNvSpPr txBox="1">
            <a:spLocks noChangeArrowheads="1"/>
          </p:cNvSpPr>
          <p:nvPr/>
        </p:nvSpPr>
        <p:spPr bwMode="auto">
          <a:xfrm>
            <a:off x="469900" y="5546725"/>
            <a:ext cx="184943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a:t>= </a:t>
            </a:r>
            <a:r>
              <a:rPr lang="mk-MK" altLang="LID4096">
                <a:latin typeface="MAC C Times" pitchFamily="18" charset="0"/>
              </a:rPr>
              <a:t>електрон</a:t>
            </a:r>
            <a:endParaRPr lang="en-US" altLang="LID4096">
              <a:latin typeface="MAC C Times" pitchFamily="18" charset="0"/>
            </a:endParaRPr>
          </a:p>
        </p:txBody>
      </p:sp>
      <p:sp>
        <p:nvSpPr>
          <p:cNvPr id="49164" name="Text Box 26">
            <a:extLst>
              <a:ext uri="{FF2B5EF4-FFF2-40B4-BE49-F238E27FC236}">
                <a16:creationId xmlns:a16="http://schemas.microsoft.com/office/drawing/2014/main" id="{1AADF28D-A278-44FE-9590-7670B4409CF6}"/>
              </a:ext>
            </a:extLst>
          </p:cNvPr>
          <p:cNvSpPr txBox="1">
            <a:spLocks noChangeArrowheads="1"/>
          </p:cNvSpPr>
          <p:nvPr/>
        </p:nvSpPr>
        <p:spPr bwMode="auto">
          <a:xfrm>
            <a:off x="469900" y="5008563"/>
            <a:ext cx="18494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a:t>= </a:t>
            </a:r>
            <a:r>
              <a:rPr lang="mk-MK" altLang="LID4096">
                <a:latin typeface="MAC C Times" pitchFamily="18" charset="0"/>
              </a:rPr>
              <a:t>позитрон</a:t>
            </a:r>
            <a:endParaRPr lang="en-US" altLang="LID4096">
              <a:latin typeface="MAC C Times" pitchFamily="18" charset="0"/>
            </a:endParaRPr>
          </a:p>
        </p:txBody>
      </p:sp>
      <p:sp>
        <p:nvSpPr>
          <p:cNvPr id="2" name="Rectangle 26">
            <a:extLst>
              <a:ext uri="{FF2B5EF4-FFF2-40B4-BE49-F238E27FC236}">
                <a16:creationId xmlns:a16="http://schemas.microsoft.com/office/drawing/2014/main" id="{A21AC6A5-CC4D-4F4E-86F2-1002AAD6E28B}"/>
              </a:ext>
            </a:extLst>
          </p:cNvPr>
          <p:cNvSpPr>
            <a:spLocks noChangeArrowheads="1"/>
          </p:cNvSpPr>
          <p:nvPr/>
        </p:nvSpPr>
        <p:spPr bwMode="auto">
          <a:xfrm>
            <a:off x="0" y="0"/>
            <a:ext cx="9144000" cy="1143000"/>
          </a:xfrm>
          <a:prstGeom prst="rect">
            <a:avLst/>
          </a:prstGeom>
          <a:noFill/>
          <a:ln w="9525">
            <a:noFill/>
            <a:miter lim="800000"/>
            <a:headEnd/>
            <a:tailEnd/>
          </a:ln>
          <a:effectLst/>
        </p:spPr>
        <p:txBody>
          <a:bodyPr anchor="ctr"/>
          <a:lstStyle/>
          <a:p>
            <a:pPr algn="ctr" eaLnBrk="1" hangingPunct="1">
              <a:defRPr/>
            </a:pPr>
            <a:r>
              <a:rPr lang="mk-MK" sz="3600" b="1" dirty="0">
                <a:solidFill>
                  <a:srgbClr val="0070C0"/>
                </a:solidFill>
                <a:effectLst>
                  <a:outerShdw blurRad="38100" dist="38100" dir="2700000" algn="tl">
                    <a:srgbClr val="000000"/>
                  </a:outerShdw>
                </a:effectLst>
                <a:latin typeface="MAC C Times" pitchFamily="18" charset="0"/>
              </a:rPr>
              <a:t>Произведување на пар електрон-позитрон</a:t>
            </a:r>
            <a:endParaRPr lang="en-US" sz="3600" b="1" dirty="0">
              <a:solidFill>
                <a:srgbClr val="0070C0"/>
              </a:solidFill>
              <a:latin typeface="MAC C Times"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52246"/>
                                        </p:tgtEl>
                                        <p:attrNameLst>
                                          <p:attrName>style.visibility</p:attrName>
                                        </p:attrNameLst>
                                      </p:cBhvr>
                                      <p:to>
                                        <p:strVal val="visible"/>
                                      </p:to>
                                    </p:set>
                                    <p:animEffect transition="in" filter="dissolve">
                                      <p:cBhvr>
                                        <p:cTn id="7" dur="500"/>
                                        <p:tgtEl>
                                          <p:spTgt spid="52246"/>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2245"/>
                                        </p:tgtEl>
                                        <p:attrNameLst>
                                          <p:attrName>style.visibility</p:attrName>
                                        </p:attrNameLst>
                                      </p:cBhvr>
                                      <p:to>
                                        <p:strVal val="visible"/>
                                      </p:to>
                                    </p:set>
                                    <p:animEffect transition="in" filter="dissolve">
                                      <p:cBhvr>
                                        <p:cTn id="10" dur="500"/>
                                        <p:tgtEl>
                                          <p:spTgt spid="52245"/>
                                        </p:tgtEl>
                                      </p:cBhvr>
                                    </p:animEffect>
                                  </p:childTnLst>
                                </p:cTn>
                              </p:par>
                            </p:childTnLst>
                          </p:cTn>
                        </p:par>
                        <p:par>
                          <p:cTn id="11" fill="hold" nodeType="afterGroup">
                            <p:stCondLst>
                              <p:cond delay="500"/>
                            </p:stCondLst>
                            <p:childTnLst>
                              <p:par>
                                <p:cTn id="12" presetID="2" presetClass="exit" presetSubtype="3" fill="hold" grpId="1" nodeType="afterEffect">
                                  <p:stCondLst>
                                    <p:cond delay="0"/>
                                  </p:stCondLst>
                                  <p:childTnLst>
                                    <p:anim calcmode="lin" valueType="num">
                                      <p:cBhvr additive="base">
                                        <p:cTn id="13" dur="3000"/>
                                        <p:tgtEl>
                                          <p:spTgt spid="52246"/>
                                        </p:tgtEl>
                                        <p:attrNameLst>
                                          <p:attrName>ppt_x</p:attrName>
                                        </p:attrNameLst>
                                      </p:cBhvr>
                                      <p:tavLst>
                                        <p:tav tm="0">
                                          <p:val>
                                            <p:strVal val="ppt_x"/>
                                          </p:val>
                                        </p:tav>
                                        <p:tav tm="100000">
                                          <p:val>
                                            <p:strVal val="1+ppt_w/2"/>
                                          </p:val>
                                        </p:tav>
                                      </p:tavLst>
                                    </p:anim>
                                    <p:anim calcmode="lin" valueType="num">
                                      <p:cBhvr additive="base">
                                        <p:cTn id="14" dur="3000"/>
                                        <p:tgtEl>
                                          <p:spTgt spid="52246"/>
                                        </p:tgtEl>
                                        <p:attrNameLst>
                                          <p:attrName>ppt_y</p:attrName>
                                        </p:attrNameLst>
                                      </p:cBhvr>
                                      <p:tavLst>
                                        <p:tav tm="0">
                                          <p:val>
                                            <p:strVal val="ppt_y"/>
                                          </p:val>
                                        </p:tav>
                                        <p:tav tm="100000">
                                          <p:val>
                                            <p:strVal val="0-ppt_h/2"/>
                                          </p:val>
                                        </p:tav>
                                      </p:tavLst>
                                    </p:anim>
                                    <p:set>
                                      <p:cBhvr>
                                        <p:cTn id="15" dur="1" fill="hold">
                                          <p:stCondLst>
                                            <p:cond delay="2999"/>
                                          </p:stCondLst>
                                        </p:cTn>
                                        <p:tgtEl>
                                          <p:spTgt spid="52246"/>
                                        </p:tgtEl>
                                        <p:attrNameLst>
                                          <p:attrName>style.visibility</p:attrName>
                                        </p:attrNameLst>
                                      </p:cBhvr>
                                      <p:to>
                                        <p:strVal val="hidden"/>
                                      </p:to>
                                    </p:set>
                                  </p:childTnLst>
                                </p:cTn>
                              </p:par>
                              <p:par>
                                <p:cTn id="16" presetID="2" presetClass="exit" presetSubtype="6" fill="hold" grpId="1" nodeType="withEffect">
                                  <p:stCondLst>
                                    <p:cond delay="0"/>
                                  </p:stCondLst>
                                  <p:childTnLst>
                                    <p:anim calcmode="lin" valueType="num">
                                      <p:cBhvr additive="base">
                                        <p:cTn id="17" dur="3000"/>
                                        <p:tgtEl>
                                          <p:spTgt spid="52245"/>
                                        </p:tgtEl>
                                        <p:attrNameLst>
                                          <p:attrName>ppt_x</p:attrName>
                                        </p:attrNameLst>
                                      </p:cBhvr>
                                      <p:tavLst>
                                        <p:tav tm="0">
                                          <p:val>
                                            <p:strVal val="ppt_x"/>
                                          </p:val>
                                        </p:tav>
                                        <p:tav tm="100000">
                                          <p:val>
                                            <p:strVal val="1+ppt_w/2"/>
                                          </p:val>
                                        </p:tav>
                                      </p:tavLst>
                                    </p:anim>
                                    <p:anim calcmode="lin" valueType="num">
                                      <p:cBhvr additive="base">
                                        <p:cTn id="18" dur="3000"/>
                                        <p:tgtEl>
                                          <p:spTgt spid="52245"/>
                                        </p:tgtEl>
                                        <p:attrNameLst>
                                          <p:attrName>ppt_y</p:attrName>
                                        </p:attrNameLst>
                                      </p:cBhvr>
                                      <p:tavLst>
                                        <p:tav tm="0">
                                          <p:val>
                                            <p:strVal val="ppt_y"/>
                                          </p:val>
                                        </p:tav>
                                        <p:tav tm="100000">
                                          <p:val>
                                            <p:strVal val="1+ppt_h/2"/>
                                          </p:val>
                                        </p:tav>
                                      </p:tavLst>
                                    </p:anim>
                                    <p:set>
                                      <p:cBhvr>
                                        <p:cTn id="19" dur="1" fill="hold">
                                          <p:stCondLst>
                                            <p:cond delay="2999"/>
                                          </p:stCondLst>
                                        </p:cTn>
                                        <p:tgtEl>
                                          <p:spTgt spid="5224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45" grpId="0" animBg="1"/>
      <p:bldP spid="52245" grpId="1" animBg="1"/>
      <p:bldP spid="52246" grpId="0" animBg="1"/>
      <p:bldP spid="52246"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4">
            <a:extLst>
              <a:ext uri="{FF2B5EF4-FFF2-40B4-BE49-F238E27FC236}">
                <a16:creationId xmlns:a16="http://schemas.microsoft.com/office/drawing/2014/main" id="{513264B4-96CA-43C2-84A9-BB4F0007CB42}"/>
              </a:ext>
            </a:extLst>
          </p:cNvPr>
          <p:cNvSpPr>
            <a:spLocks noGrp="1" noChangeArrowheads="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r>
              <a:rPr lang="en-US" altLang="LID4096"/>
              <a:t>M. Ristova, </a:t>
            </a:r>
            <a:r>
              <a:rPr lang="mk-MK" altLang="LID4096"/>
              <a:t>март 2011</a:t>
            </a:r>
            <a:endParaRPr lang="en-US" altLang="LID4096"/>
          </a:p>
        </p:txBody>
      </p:sp>
      <p:sp>
        <p:nvSpPr>
          <p:cNvPr id="50179" name="Slide Number Placeholder 5">
            <a:extLst>
              <a:ext uri="{FF2B5EF4-FFF2-40B4-BE49-F238E27FC236}">
                <a16:creationId xmlns:a16="http://schemas.microsoft.com/office/drawing/2014/main" id="{5E67DF7D-00F0-4521-8EEE-E5335C31185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F68E0774-81EF-4895-A43B-419D4FBC2559}" type="slidenum">
              <a:rPr lang="en-US" altLang="LID4096" smtClean="0"/>
              <a:pPr/>
              <a:t>36</a:t>
            </a:fld>
            <a:endParaRPr lang="en-US" altLang="LID4096"/>
          </a:p>
        </p:txBody>
      </p:sp>
      <p:sp>
        <p:nvSpPr>
          <p:cNvPr id="59415" name="AutoShape 23">
            <a:extLst>
              <a:ext uri="{FF2B5EF4-FFF2-40B4-BE49-F238E27FC236}">
                <a16:creationId xmlns:a16="http://schemas.microsoft.com/office/drawing/2014/main" id="{3419C1C4-CBD9-40EF-8FBB-1976DBCC15CF}"/>
              </a:ext>
            </a:extLst>
          </p:cNvPr>
          <p:cNvSpPr>
            <a:spLocks noChangeArrowheads="1"/>
          </p:cNvSpPr>
          <p:nvPr/>
        </p:nvSpPr>
        <p:spPr bwMode="auto">
          <a:xfrm>
            <a:off x="4400550" y="3436938"/>
            <a:ext cx="795338" cy="854075"/>
          </a:xfrm>
          <a:prstGeom prst="irregularSeal1">
            <a:avLst/>
          </a:prstGeom>
          <a:solidFill>
            <a:srgbClr val="FF6600"/>
          </a:solidFill>
          <a:ln w="9525">
            <a:solidFill>
              <a:schemeClr val="tx1"/>
            </a:solidFill>
            <a:miter lim="800000"/>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lgn="ctr"/>
            <a:endParaRPr lang="en-GB" altLang="LID4096">
              <a:solidFill>
                <a:srgbClr val="FF6600"/>
              </a:solidFill>
              <a:latin typeface="Arial" panose="020B0604020202020204" pitchFamily="34" charset="0"/>
            </a:endParaRPr>
          </a:p>
        </p:txBody>
      </p:sp>
      <p:sp>
        <p:nvSpPr>
          <p:cNvPr id="59409" name="Oval 17">
            <a:extLst>
              <a:ext uri="{FF2B5EF4-FFF2-40B4-BE49-F238E27FC236}">
                <a16:creationId xmlns:a16="http://schemas.microsoft.com/office/drawing/2014/main" id="{C12FD59E-2CCA-475D-A3C5-1BDA94A66359}"/>
              </a:ext>
            </a:extLst>
          </p:cNvPr>
          <p:cNvSpPr>
            <a:spLocks noChangeArrowheads="1"/>
          </p:cNvSpPr>
          <p:nvPr/>
        </p:nvSpPr>
        <p:spPr bwMode="auto">
          <a:xfrm>
            <a:off x="4619625" y="3597275"/>
            <a:ext cx="438150" cy="377825"/>
          </a:xfrm>
          <a:prstGeom prst="ellipse">
            <a:avLst/>
          </a:prstGeom>
          <a:gradFill rotWithShape="1">
            <a:gsLst>
              <a:gs pos="0">
                <a:srgbClr val="F8F8F8"/>
              </a:gs>
              <a:gs pos="100000">
                <a:srgbClr val="FFCC00"/>
              </a:gs>
            </a:gsLst>
            <a:path path="shape">
              <a:fillToRect l="50000" t="50000" r="50000" b="50000"/>
            </a:path>
          </a:gradFill>
          <a:ln w="9525">
            <a:solidFill>
              <a:srgbClr val="FFCC00"/>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59410" name="Oval 18">
            <a:extLst>
              <a:ext uri="{FF2B5EF4-FFF2-40B4-BE49-F238E27FC236}">
                <a16:creationId xmlns:a16="http://schemas.microsoft.com/office/drawing/2014/main" id="{0CED9FC6-94B2-4FA6-BE78-7E7C0D04120B}"/>
              </a:ext>
            </a:extLst>
          </p:cNvPr>
          <p:cNvSpPr>
            <a:spLocks noChangeArrowheads="1"/>
          </p:cNvSpPr>
          <p:nvPr/>
        </p:nvSpPr>
        <p:spPr bwMode="auto">
          <a:xfrm>
            <a:off x="4621213" y="3629025"/>
            <a:ext cx="417512" cy="376238"/>
          </a:xfrm>
          <a:prstGeom prst="ellipse">
            <a:avLst/>
          </a:prstGeom>
          <a:gradFill rotWithShape="1">
            <a:gsLst>
              <a:gs pos="0">
                <a:srgbClr val="F8F8F8"/>
              </a:gs>
              <a:gs pos="100000">
                <a:srgbClr val="FF6600"/>
              </a:gs>
            </a:gsLst>
            <a:path path="shape">
              <a:fillToRect l="50000" t="50000" r="50000" b="50000"/>
            </a:path>
          </a:gradFill>
          <a:ln w="9525">
            <a:solidFill>
              <a:schemeClr val="bg2"/>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50183" name="Oval 19">
            <a:extLst>
              <a:ext uri="{FF2B5EF4-FFF2-40B4-BE49-F238E27FC236}">
                <a16:creationId xmlns:a16="http://schemas.microsoft.com/office/drawing/2014/main" id="{8756037B-D138-48DB-83FB-31834B329E62}"/>
              </a:ext>
            </a:extLst>
          </p:cNvPr>
          <p:cNvSpPr>
            <a:spLocks noChangeArrowheads="1"/>
          </p:cNvSpPr>
          <p:nvPr/>
        </p:nvSpPr>
        <p:spPr bwMode="auto">
          <a:xfrm>
            <a:off x="163513" y="5599113"/>
            <a:ext cx="238125" cy="238125"/>
          </a:xfrm>
          <a:prstGeom prst="ellipse">
            <a:avLst/>
          </a:prstGeom>
          <a:gradFill rotWithShape="1">
            <a:gsLst>
              <a:gs pos="0">
                <a:srgbClr val="F8F8F8"/>
              </a:gs>
              <a:gs pos="100000">
                <a:srgbClr val="FFCC00"/>
              </a:gs>
            </a:gsLst>
            <a:path path="shape">
              <a:fillToRect l="50000" t="50000" r="50000" b="50000"/>
            </a:path>
          </a:gradFill>
          <a:ln w="9525">
            <a:solidFill>
              <a:srgbClr val="FFCC00"/>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50184" name="Oval 20">
            <a:extLst>
              <a:ext uri="{FF2B5EF4-FFF2-40B4-BE49-F238E27FC236}">
                <a16:creationId xmlns:a16="http://schemas.microsoft.com/office/drawing/2014/main" id="{C742B8FB-3468-40F7-AA05-B5AD4C0A55AE}"/>
              </a:ext>
            </a:extLst>
          </p:cNvPr>
          <p:cNvSpPr>
            <a:spLocks noChangeArrowheads="1"/>
          </p:cNvSpPr>
          <p:nvPr/>
        </p:nvSpPr>
        <p:spPr bwMode="auto">
          <a:xfrm>
            <a:off x="136525" y="5089525"/>
            <a:ext cx="238125" cy="238125"/>
          </a:xfrm>
          <a:prstGeom prst="ellipse">
            <a:avLst/>
          </a:prstGeom>
          <a:gradFill rotWithShape="1">
            <a:gsLst>
              <a:gs pos="0">
                <a:srgbClr val="F8F8F8"/>
              </a:gs>
              <a:gs pos="100000">
                <a:srgbClr val="FF6600"/>
              </a:gs>
            </a:gsLst>
            <a:path path="shape">
              <a:fillToRect l="50000" t="50000" r="50000" b="50000"/>
            </a:path>
          </a:gradFill>
          <a:ln w="9525">
            <a:solidFill>
              <a:srgbClr val="FF6600"/>
            </a:solidFill>
            <a:round/>
            <a:headEnd/>
            <a:tailEnd/>
          </a:ln>
        </p:spPr>
        <p:txBody>
          <a:bodyPr wrap="none" anchor="ct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endParaRPr lang="mk-MK" altLang="LID4096"/>
          </a:p>
        </p:txBody>
      </p:sp>
      <p:sp>
        <p:nvSpPr>
          <p:cNvPr id="50185" name="Text Box 21">
            <a:extLst>
              <a:ext uri="{FF2B5EF4-FFF2-40B4-BE49-F238E27FC236}">
                <a16:creationId xmlns:a16="http://schemas.microsoft.com/office/drawing/2014/main" id="{BF9A7DCC-B2CD-4BE4-8660-8F13AC0BC41B}"/>
              </a:ext>
            </a:extLst>
          </p:cNvPr>
          <p:cNvSpPr txBox="1">
            <a:spLocks noChangeArrowheads="1"/>
          </p:cNvSpPr>
          <p:nvPr/>
        </p:nvSpPr>
        <p:spPr bwMode="auto">
          <a:xfrm>
            <a:off x="469900" y="5546725"/>
            <a:ext cx="184943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a:t>= </a:t>
            </a:r>
            <a:r>
              <a:rPr lang="mk-MK" altLang="LID4096">
                <a:latin typeface="MAC C Times" pitchFamily="18" charset="0"/>
              </a:rPr>
              <a:t>електрон</a:t>
            </a:r>
            <a:endParaRPr lang="en-US" altLang="LID4096">
              <a:latin typeface="MAC C Times" pitchFamily="18" charset="0"/>
            </a:endParaRPr>
          </a:p>
        </p:txBody>
      </p:sp>
      <p:sp>
        <p:nvSpPr>
          <p:cNvPr id="50186" name="Text Box 22">
            <a:extLst>
              <a:ext uri="{FF2B5EF4-FFF2-40B4-BE49-F238E27FC236}">
                <a16:creationId xmlns:a16="http://schemas.microsoft.com/office/drawing/2014/main" id="{8B70F947-03F0-4CE6-9229-2FD4DC3D05F2}"/>
              </a:ext>
            </a:extLst>
          </p:cNvPr>
          <p:cNvSpPr txBox="1">
            <a:spLocks noChangeArrowheads="1"/>
          </p:cNvSpPr>
          <p:nvPr/>
        </p:nvSpPr>
        <p:spPr bwMode="auto">
          <a:xfrm>
            <a:off x="469900" y="5008563"/>
            <a:ext cx="18494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a:latin typeface="Arial" panose="020B0604020202020204" pitchFamily="34" charset="0"/>
              </a:rPr>
              <a:t>= </a:t>
            </a:r>
            <a:r>
              <a:rPr lang="mk-MK" altLang="LID4096">
                <a:latin typeface="MAC C Times" pitchFamily="18" charset="0"/>
              </a:rPr>
              <a:t>позитрон</a:t>
            </a:r>
            <a:endParaRPr lang="en-US" altLang="LID4096">
              <a:latin typeface="MAC C Times" pitchFamily="18" charset="0"/>
            </a:endParaRPr>
          </a:p>
        </p:txBody>
      </p:sp>
      <p:sp>
        <p:nvSpPr>
          <p:cNvPr id="59416" name="Line 24">
            <a:extLst>
              <a:ext uri="{FF2B5EF4-FFF2-40B4-BE49-F238E27FC236}">
                <a16:creationId xmlns:a16="http://schemas.microsoft.com/office/drawing/2014/main" id="{FD1BEAE5-C4C5-412F-9DE9-8185FC987680}"/>
              </a:ext>
            </a:extLst>
          </p:cNvPr>
          <p:cNvSpPr>
            <a:spLocks noChangeShapeType="1"/>
          </p:cNvSpPr>
          <p:nvPr/>
        </p:nvSpPr>
        <p:spPr bwMode="auto">
          <a:xfrm>
            <a:off x="4791075" y="3967163"/>
            <a:ext cx="39688" cy="1589087"/>
          </a:xfrm>
          <a:prstGeom prst="line">
            <a:avLst/>
          </a:prstGeom>
          <a:noFill/>
          <a:ln w="76200">
            <a:solidFill>
              <a:srgbClr val="99CCFF"/>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59417" name="Line 25">
            <a:extLst>
              <a:ext uri="{FF2B5EF4-FFF2-40B4-BE49-F238E27FC236}">
                <a16:creationId xmlns:a16="http://schemas.microsoft.com/office/drawing/2014/main" id="{A1DCC89D-CF3F-4AF7-988C-77E04362F13B}"/>
              </a:ext>
            </a:extLst>
          </p:cNvPr>
          <p:cNvSpPr>
            <a:spLocks noChangeShapeType="1"/>
          </p:cNvSpPr>
          <p:nvPr/>
        </p:nvSpPr>
        <p:spPr bwMode="auto">
          <a:xfrm flipH="1" flipV="1">
            <a:off x="4778375" y="2100263"/>
            <a:ext cx="0" cy="1689100"/>
          </a:xfrm>
          <a:prstGeom prst="line">
            <a:avLst/>
          </a:prstGeom>
          <a:noFill/>
          <a:ln w="76200">
            <a:solidFill>
              <a:srgbClr val="99CCFF"/>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59419" name="Text Box 27">
            <a:extLst>
              <a:ext uri="{FF2B5EF4-FFF2-40B4-BE49-F238E27FC236}">
                <a16:creationId xmlns:a16="http://schemas.microsoft.com/office/drawing/2014/main" id="{F6724535-13A8-48FC-81D6-02CBBBD59F2F}"/>
              </a:ext>
            </a:extLst>
          </p:cNvPr>
          <p:cNvSpPr txBox="1">
            <a:spLocks noChangeArrowheads="1"/>
          </p:cNvSpPr>
          <p:nvPr/>
        </p:nvSpPr>
        <p:spPr bwMode="auto">
          <a:xfrm>
            <a:off x="4889500" y="1828800"/>
            <a:ext cx="36195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2400">
                <a:latin typeface="Symbol" panose="05050102010706020507" pitchFamily="18" charset="2"/>
              </a:rPr>
              <a:t>g </a:t>
            </a:r>
            <a:r>
              <a:rPr lang="en-US" altLang="LID4096" sz="2400">
                <a:latin typeface="Arial" panose="020B0604020202020204" pitchFamily="34" charset="0"/>
              </a:rPr>
              <a:t> (</a:t>
            </a:r>
            <a:r>
              <a:rPr lang="en-US" altLang="LID4096" sz="2400">
                <a:latin typeface="Symbol" panose="05050102010706020507" pitchFamily="18" charset="2"/>
              </a:rPr>
              <a:t>0.511 </a:t>
            </a:r>
            <a:r>
              <a:rPr lang="en-US" altLang="LID4096" sz="2400">
                <a:latin typeface="Arial" panose="020B0604020202020204" pitchFamily="34" charset="0"/>
              </a:rPr>
              <a:t>MeV)</a:t>
            </a:r>
            <a:endParaRPr lang="en-US" altLang="LID4096" sz="2400">
              <a:latin typeface="Symbol" panose="05050102010706020507" pitchFamily="18" charset="2"/>
            </a:endParaRPr>
          </a:p>
        </p:txBody>
      </p:sp>
      <p:sp>
        <p:nvSpPr>
          <p:cNvPr id="59420" name="Text Box 28">
            <a:extLst>
              <a:ext uri="{FF2B5EF4-FFF2-40B4-BE49-F238E27FC236}">
                <a16:creationId xmlns:a16="http://schemas.microsoft.com/office/drawing/2014/main" id="{2D2C8EA0-9CBC-44C8-858E-A13E1A4B5C12}"/>
              </a:ext>
            </a:extLst>
          </p:cNvPr>
          <p:cNvSpPr txBox="1">
            <a:spLocks noChangeArrowheads="1"/>
          </p:cNvSpPr>
          <p:nvPr/>
        </p:nvSpPr>
        <p:spPr bwMode="auto">
          <a:xfrm>
            <a:off x="4889500" y="5426075"/>
            <a:ext cx="36195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2400">
                <a:latin typeface="Symbol" panose="05050102010706020507" pitchFamily="18" charset="2"/>
              </a:rPr>
              <a:t>g  </a:t>
            </a:r>
            <a:r>
              <a:rPr lang="en-US" altLang="LID4096" sz="2400">
                <a:latin typeface="Arial" panose="020B0604020202020204" pitchFamily="34" charset="0"/>
              </a:rPr>
              <a:t>(</a:t>
            </a:r>
            <a:r>
              <a:rPr lang="en-US" altLang="LID4096" sz="2400">
                <a:latin typeface="Symbol" panose="05050102010706020507" pitchFamily="18" charset="2"/>
              </a:rPr>
              <a:t>0.511 </a:t>
            </a:r>
            <a:r>
              <a:rPr lang="en-US" altLang="LID4096" sz="2400">
                <a:latin typeface="Arial" panose="020B0604020202020204" pitchFamily="34" charset="0"/>
              </a:rPr>
              <a:t>MeV)</a:t>
            </a:r>
            <a:endParaRPr lang="en-US" altLang="LID4096" sz="2400">
              <a:latin typeface="Symbol" panose="05050102010706020507" pitchFamily="18" charset="2"/>
            </a:endParaRPr>
          </a:p>
        </p:txBody>
      </p:sp>
      <p:sp>
        <p:nvSpPr>
          <p:cNvPr id="59421" name="Rectangle 29">
            <a:extLst>
              <a:ext uri="{FF2B5EF4-FFF2-40B4-BE49-F238E27FC236}">
                <a16:creationId xmlns:a16="http://schemas.microsoft.com/office/drawing/2014/main" id="{500BB4C4-BD40-46BF-A648-D56D467F84B9}"/>
              </a:ext>
            </a:extLst>
          </p:cNvPr>
          <p:cNvSpPr>
            <a:spLocks noChangeArrowheads="1"/>
          </p:cNvSpPr>
          <p:nvPr/>
        </p:nvSpPr>
        <p:spPr bwMode="auto">
          <a:xfrm>
            <a:off x="561975" y="0"/>
            <a:ext cx="8229600" cy="1143000"/>
          </a:xfrm>
          <a:prstGeom prst="rect">
            <a:avLst/>
          </a:prstGeom>
          <a:noFill/>
          <a:ln w="9525">
            <a:noFill/>
            <a:miter lim="800000"/>
            <a:headEnd/>
            <a:tailEnd/>
          </a:ln>
          <a:effectLst/>
        </p:spPr>
        <p:txBody>
          <a:bodyPr anchor="ctr"/>
          <a:lstStyle/>
          <a:p>
            <a:pPr algn="ctr" eaLnBrk="1" hangingPunct="1">
              <a:defRPr/>
            </a:pPr>
            <a:r>
              <a:rPr lang="mk-MK" sz="4000" b="1" dirty="0">
                <a:solidFill>
                  <a:srgbClr val="0070C0"/>
                </a:solidFill>
                <a:effectLst>
                  <a:outerShdw blurRad="38100" dist="38100" dir="2700000" algn="tl">
                    <a:srgbClr val="000000"/>
                  </a:outerShdw>
                </a:effectLst>
                <a:latin typeface="MAC C Times" pitchFamily="18" charset="0"/>
              </a:rPr>
              <a:t>Што се случува со настанатиот позитрон (антиматерија)</a:t>
            </a:r>
            <a:r>
              <a:rPr lang="en-US" sz="4000" b="1" dirty="0">
                <a:solidFill>
                  <a:srgbClr val="0070C0"/>
                </a:solidFill>
                <a:effectLst>
                  <a:outerShdw blurRad="38100" dist="38100" dir="2700000" algn="tl">
                    <a:srgbClr val="000000"/>
                  </a:outerShdw>
                </a:effectLst>
                <a:latin typeface="MAC C Times" pitchFamily="18" charset="0"/>
              </a:rPr>
              <a:t>?</a:t>
            </a:r>
          </a:p>
        </p:txBody>
      </p:sp>
      <p:sp>
        <p:nvSpPr>
          <p:cNvPr id="59423" name="Text Box 31">
            <a:extLst>
              <a:ext uri="{FF2B5EF4-FFF2-40B4-BE49-F238E27FC236}">
                <a16:creationId xmlns:a16="http://schemas.microsoft.com/office/drawing/2014/main" id="{F9D1DBB1-0801-4E97-976B-705022934CDA}"/>
              </a:ext>
            </a:extLst>
          </p:cNvPr>
          <p:cNvSpPr txBox="1">
            <a:spLocks noChangeArrowheads="1"/>
          </p:cNvSpPr>
          <p:nvPr/>
        </p:nvSpPr>
        <p:spPr bwMode="auto">
          <a:xfrm>
            <a:off x="5522913" y="3579813"/>
            <a:ext cx="305752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mk-MK" altLang="LID4096" sz="3200" b="1">
                <a:latin typeface="MAC C Times" pitchFamily="18" charset="0"/>
              </a:rPr>
              <a:t>анихилација</a:t>
            </a:r>
            <a:endParaRPr lang="en-US" altLang="LID4096" sz="3200" b="1">
              <a:latin typeface="MAC C Times"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9410"/>
                                        </p:tgtEl>
                                        <p:attrNameLst>
                                          <p:attrName>style.visibility</p:attrName>
                                        </p:attrNameLst>
                                      </p:cBhvr>
                                      <p:to>
                                        <p:strVal val="visible"/>
                                      </p:to>
                                    </p:set>
                                    <p:anim calcmode="lin" valueType="num">
                                      <p:cBhvr additive="base">
                                        <p:cTn id="7" dur="500" fill="hold"/>
                                        <p:tgtEl>
                                          <p:spTgt spid="59410"/>
                                        </p:tgtEl>
                                        <p:attrNameLst>
                                          <p:attrName>ppt_x</p:attrName>
                                        </p:attrNameLst>
                                      </p:cBhvr>
                                      <p:tavLst>
                                        <p:tav tm="0">
                                          <p:val>
                                            <p:strVal val="0-#ppt_w/2"/>
                                          </p:val>
                                        </p:tav>
                                        <p:tav tm="100000">
                                          <p:val>
                                            <p:strVal val="#ppt_x"/>
                                          </p:val>
                                        </p:tav>
                                      </p:tavLst>
                                    </p:anim>
                                    <p:anim calcmode="lin" valueType="num">
                                      <p:cBhvr additive="base">
                                        <p:cTn id="8" dur="500" fill="hold"/>
                                        <p:tgtEl>
                                          <p:spTgt spid="59410"/>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9" presetClass="entr" presetSubtype="0" fill="hold" grpId="1" nodeType="afterEffect">
                                  <p:stCondLst>
                                    <p:cond delay="0"/>
                                  </p:stCondLst>
                                  <p:childTnLst>
                                    <p:set>
                                      <p:cBhvr>
                                        <p:cTn id="11" dur="1" fill="hold">
                                          <p:stCondLst>
                                            <p:cond delay="0"/>
                                          </p:stCondLst>
                                        </p:cTn>
                                        <p:tgtEl>
                                          <p:spTgt spid="59415"/>
                                        </p:tgtEl>
                                        <p:attrNameLst>
                                          <p:attrName>style.visibility</p:attrName>
                                        </p:attrNameLst>
                                      </p:cBhvr>
                                      <p:to>
                                        <p:strVal val="visible"/>
                                      </p:to>
                                    </p:set>
                                    <p:animEffect transition="in" filter="dissolve">
                                      <p:cBhvr>
                                        <p:cTn id="12" dur="500"/>
                                        <p:tgtEl>
                                          <p:spTgt spid="59415"/>
                                        </p:tgtEl>
                                      </p:cBhvr>
                                    </p:animEffect>
                                  </p:childTnLst>
                                </p:cTn>
                              </p:par>
                            </p:childTnLst>
                          </p:cTn>
                        </p:par>
                        <p:par>
                          <p:cTn id="13" fill="hold" nodeType="afterGroup">
                            <p:stCondLst>
                              <p:cond delay="1000"/>
                            </p:stCondLst>
                            <p:childTnLst>
                              <p:par>
                                <p:cTn id="14" presetID="9" presetClass="exit" presetSubtype="0" fill="hold" grpId="0" nodeType="afterEffect">
                                  <p:stCondLst>
                                    <p:cond delay="0"/>
                                  </p:stCondLst>
                                  <p:childTnLst>
                                    <p:animEffect transition="out" filter="dissolve">
                                      <p:cBhvr>
                                        <p:cTn id="15" dur="500"/>
                                        <p:tgtEl>
                                          <p:spTgt spid="59415"/>
                                        </p:tgtEl>
                                      </p:cBhvr>
                                    </p:animEffect>
                                    <p:set>
                                      <p:cBhvr>
                                        <p:cTn id="16" dur="1" fill="hold">
                                          <p:stCondLst>
                                            <p:cond delay="499"/>
                                          </p:stCondLst>
                                        </p:cTn>
                                        <p:tgtEl>
                                          <p:spTgt spid="59415"/>
                                        </p:tgtEl>
                                        <p:attrNameLst>
                                          <p:attrName>style.visibility</p:attrName>
                                        </p:attrNameLst>
                                      </p:cBhvr>
                                      <p:to>
                                        <p:strVal val="hidden"/>
                                      </p:to>
                                    </p:set>
                                  </p:childTnLst>
                                </p:cTn>
                              </p:par>
                              <p:par>
                                <p:cTn id="17" presetID="9" presetClass="exit" presetSubtype="0" fill="hold" grpId="1" nodeType="withEffect">
                                  <p:stCondLst>
                                    <p:cond delay="0"/>
                                  </p:stCondLst>
                                  <p:childTnLst>
                                    <p:animEffect transition="out" filter="dissolve">
                                      <p:cBhvr>
                                        <p:cTn id="18" dur="500"/>
                                        <p:tgtEl>
                                          <p:spTgt spid="59410"/>
                                        </p:tgtEl>
                                      </p:cBhvr>
                                    </p:animEffect>
                                    <p:set>
                                      <p:cBhvr>
                                        <p:cTn id="19" dur="1" fill="hold">
                                          <p:stCondLst>
                                            <p:cond delay="499"/>
                                          </p:stCondLst>
                                        </p:cTn>
                                        <p:tgtEl>
                                          <p:spTgt spid="59410"/>
                                        </p:tgtEl>
                                        <p:attrNameLst>
                                          <p:attrName>style.visibility</p:attrName>
                                        </p:attrNameLst>
                                      </p:cBhvr>
                                      <p:to>
                                        <p:strVal val="hidden"/>
                                      </p:to>
                                    </p:set>
                                  </p:childTnLst>
                                </p:cTn>
                              </p:par>
                              <p:par>
                                <p:cTn id="20" presetID="9" presetClass="exit" presetSubtype="0" fill="hold" grpId="0" nodeType="withEffect">
                                  <p:stCondLst>
                                    <p:cond delay="0"/>
                                  </p:stCondLst>
                                  <p:childTnLst>
                                    <p:animEffect transition="out" filter="dissolve">
                                      <p:cBhvr>
                                        <p:cTn id="21" dur="500"/>
                                        <p:tgtEl>
                                          <p:spTgt spid="59409"/>
                                        </p:tgtEl>
                                      </p:cBhvr>
                                    </p:animEffect>
                                    <p:set>
                                      <p:cBhvr>
                                        <p:cTn id="22" dur="1" fill="hold">
                                          <p:stCondLst>
                                            <p:cond delay="499"/>
                                          </p:stCondLst>
                                        </p:cTn>
                                        <p:tgtEl>
                                          <p:spTgt spid="59409"/>
                                        </p:tgtEl>
                                        <p:attrNameLst>
                                          <p:attrName>style.visibility</p:attrName>
                                        </p:attrNameLst>
                                      </p:cBhvr>
                                      <p:to>
                                        <p:strVal val="hidden"/>
                                      </p:to>
                                    </p:set>
                                  </p:childTnLst>
                                </p:cTn>
                              </p:par>
                              <p:par>
                                <p:cTn id="23" presetID="17" presetClass="entr" presetSubtype="4" fill="hold" nodeType="withEffect">
                                  <p:stCondLst>
                                    <p:cond delay="0"/>
                                  </p:stCondLst>
                                  <p:childTnLst>
                                    <p:set>
                                      <p:cBhvr>
                                        <p:cTn id="24" dur="1" fill="hold">
                                          <p:stCondLst>
                                            <p:cond delay="0"/>
                                          </p:stCondLst>
                                        </p:cTn>
                                        <p:tgtEl>
                                          <p:spTgt spid="59417"/>
                                        </p:tgtEl>
                                        <p:attrNameLst>
                                          <p:attrName>style.visibility</p:attrName>
                                        </p:attrNameLst>
                                      </p:cBhvr>
                                      <p:to>
                                        <p:strVal val="visible"/>
                                      </p:to>
                                    </p:set>
                                    <p:anim calcmode="lin" valueType="num">
                                      <p:cBhvr>
                                        <p:cTn id="25" dur="500" fill="hold"/>
                                        <p:tgtEl>
                                          <p:spTgt spid="59417"/>
                                        </p:tgtEl>
                                        <p:attrNameLst>
                                          <p:attrName>ppt_x</p:attrName>
                                        </p:attrNameLst>
                                      </p:cBhvr>
                                      <p:tavLst>
                                        <p:tav tm="0">
                                          <p:val>
                                            <p:strVal val="#ppt_x"/>
                                          </p:val>
                                        </p:tav>
                                        <p:tav tm="100000">
                                          <p:val>
                                            <p:strVal val="#ppt_x"/>
                                          </p:val>
                                        </p:tav>
                                      </p:tavLst>
                                    </p:anim>
                                    <p:anim calcmode="lin" valueType="num">
                                      <p:cBhvr>
                                        <p:cTn id="26" dur="500" fill="hold"/>
                                        <p:tgtEl>
                                          <p:spTgt spid="59417"/>
                                        </p:tgtEl>
                                        <p:attrNameLst>
                                          <p:attrName>ppt_y</p:attrName>
                                        </p:attrNameLst>
                                      </p:cBhvr>
                                      <p:tavLst>
                                        <p:tav tm="0">
                                          <p:val>
                                            <p:strVal val="#ppt_y+#ppt_h/2"/>
                                          </p:val>
                                        </p:tav>
                                        <p:tav tm="100000">
                                          <p:val>
                                            <p:strVal val="#ppt_y"/>
                                          </p:val>
                                        </p:tav>
                                      </p:tavLst>
                                    </p:anim>
                                    <p:anim calcmode="lin" valueType="num">
                                      <p:cBhvr>
                                        <p:cTn id="27" dur="500" fill="hold"/>
                                        <p:tgtEl>
                                          <p:spTgt spid="59417"/>
                                        </p:tgtEl>
                                        <p:attrNameLst>
                                          <p:attrName>ppt_w</p:attrName>
                                        </p:attrNameLst>
                                      </p:cBhvr>
                                      <p:tavLst>
                                        <p:tav tm="0">
                                          <p:val>
                                            <p:strVal val="#ppt_w"/>
                                          </p:val>
                                        </p:tav>
                                        <p:tav tm="100000">
                                          <p:val>
                                            <p:strVal val="#ppt_w"/>
                                          </p:val>
                                        </p:tav>
                                      </p:tavLst>
                                    </p:anim>
                                    <p:anim calcmode="lin" valueType="num">
                                      <p:cBhvr>
                                        <p:cTn id="28" dur="500" fill="hold"/>
                                        <p:tgtEl>
                                          <p:spTgt spid="59417"/>
                                        </p:tgtEl>
                                        <p:attrNameLst>
                                          <p:attrName>ppt_h</p:attrName>
                                        </p:attrNameLst>
                                      </p:cBhvr>
                                      <p:tavLst>
                                        <p:tav tm="0">
                                          <p:val>
                                            <p:fltVal val="0"/>
                                          </p:val>
                                        </p:tav>
                                        <p:tav tm="100000">
                                          <p:val>
                                            <p:strVal val="#ppt_h"/>
                                          </p:val>
                                        </p:tav>
                                      </p:tavLst>
                                    </p:anim>
                                  </p:childTnLst>
                                </p:cTn>
                              </p:par>
                              <p:par>
                                <p:cTn id="29" presetID="17" presetClass="entr" presetSubtype="1" fill="hold" nodeType="withEffect">
                                  <p:stCondLst>
                                    <p:cond delay="0"/>
                                  </p:stCondLst>
                                  <p:childTnLst>
                                    <p:set>
                                      <p:cBhvr>
                                        <p:cTn id="30" dur="1" fill="hold">
                                          <p:stCondLst>
                                            <p:cond delay="0"/>
                                          </p:stCondLst>
                                        </p:cTn>
                                        <p:tgtEl>
                                          <p:spTgt spid="59416"/>
                                        </p:tgtEl>
                                        <p:attrNameLst>
                                          <p:attrName>style.visibility</p:attrName>
                                        </p:attrNameLst>
                                      </p:cBhvr>
                                      <p:to>
                                        <p:strVal val="visible"/>
                                      </p:to>
                                    </p:set>
                                    <p:anim calcmode="lin" valueType="num">
                                      <p:cBhvr>
                                        <p:cTn id="31" dur="500" fill="hold"/>
                                        <p:tgtEl>
                                          <p:spTgt spid="59416"/>
                                        </p:tgtEl>
                                        <p:attrNameLst>
                                          <p:attrName>ppt_x</p:attrName>
                                        </p:attrNameLst>
                                      </p:cBhvr>
                                      <p:tavLst>
                                        <p:tav tm="0">
                                          <p:val>
                                            <p:strVal val="#ppt_x"/>
                                          </p:val>
                                        </p:tav>
                                        <p:tav tm="100000">
                                          <p:val>
                                            <p:strVal val="#ppt_x"/>
                                          </p:val>
                                        </p:tav>
                                      </p:tavLst>
                                    </p:anim>
                                    <p:anim calcmode="lin" valueType="num">
                                      <p:cBhvr>
                                        <p:cTn id="32" dur="500" fill="hold"/>
                                        <p:tgtEl>
                                          <p:spTgt spid="59416"/>
                                        </p:tgtEl>
                                        <p:attrNameLst>
                                          <p:attrName>ppt_y</p:attrName>
                                        </p:attrNameLst>
                                      </p:cBhvr>
                                      <p:tavLst>
                                        <p:tav tm="0">
                                          <p:val>
                                            <p:strVal val="#ppt_y-#ppt_h/2"/>
                                          </p:val>
                                        </p:tav>
                                        <p:tav tm="100000">
                                          <p:val>
                                            <p:strVal val="#ppt_y"/>
                                          </p:val>
                                        </p:tav>
                                      </p:tavLst>
                                    </p:anim>
                                    <p:anim calcmode="lin" valueType="num">
                                      <p:cBhvr>
                                        <p:cTn id="33" dur="500" fill="hold"/>
                                        <p:tgtEl>
                                          <p:spTgt spid="59416"/>
                                        </p:tgtEl>
                                        <p:attrNameLst>
                                          <p:attrName>ppt_w</p:attrName>
                                        </p:attrNameLst>
                                      </p:cBhvr>
                                      <p:tavLst>
                                        <p:tav tm="0">
                                          <p:val>
                                            <p:strVal val="#ppt_w"/>
                                          </p:val>
                                        </p:tav>
                                        <p:tav tm="100000">
                                          <p:val>
                                            <p:strVal val="#ppt_w"/>
                                          </p:val>
                                        </p:tav>
                                      </p:tavLst>
                                    </p:anim>
                                    <p:anim calcmode="lin" valueType="num">
                                      <p:cBhvr>
                                        <p:cTn id="34" dur="500" fill="hold"/>
                                        <p:tgtEl>
                                          <p:spTgt spid="59416"/>
                                        </p:tgtEl>
                                        <p:attrNameLst>
                                          <p:attrName>ppt_h</p:attrName>
                                        </p:attrNameLst>
                                      </p:cBhvr>
                                      <p:tavLst>
                                        <p:tav tm="0">
                                          <p:val>
                                            <p:fltVal val="0"/>
                                          </p:val>
                                        </p:tav>
                                        <p:tav tm="100000">
                                          <p:val>
                                            <p:strVal val="#ppt_h"/>
                                          </p:val>
                                        </p:tav>
                                      </p:tavLst>
                                    </p:anim>
                                  </p:childTnLst>
                                </p:cTn>
                              </p:par>
                              <p:par>
                                <p:cTn id="35" presetID="9" presetClass="entr" presetSubtype="0" fill="hold" grpId="0" nodeType="withEffect">
                                  <p:stCondLst>
                                    <p:cond delay="0"/>
                                  </p:stCondLst>
                                  <p:childTnLst>
                                    <p:set>
                                      <p:cBhvr>
                                        <p:cTn id="36" dur="1" fill="hold">
                                          <p:stCondLst>
                                            <p:cond delay="0"/>
                                          </p:stCondLst>
                                        </p:cTn>
                                        <p:tgtEl>
                                          <p:spTgt spid="59420"/>
                                        </p:tgtEl>
                                        <p:attrNameLst>
                                          <p:attrName>style.visibility</p:attrName>
                                        </p:attrNameLst>
                                      </p:cBhvr>
                                      <p:to>
                                        <p:strVal val="visible"/>
                                      </p:to>
                                    </p:set>
                                    <p:animEffect transition="in" filter="dissolve">
                                      <p:cBhvr>
                                        <p:cTn id="37" dur="500"/>
                                        <p:tgtEl>
                                          <p:spTgt spid="59420"/>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59419"/>
                                        </p:tgtEl>
                                        <p:attrNameLst>
                                          <p:attrName>style.visibility</p:attrName>
                                        </p:attrNameLst>
                                      </p:cBhvr>
                                      <p:to>
                                        <p:strVal val="visible"/>
                                      </p:to>
                                    </p:set>
                                    <p:animEffect transition="in" filter="dissolve">
                                      <p:cBhvr>
                                        <p:cTn id="40" dur="500"/>
                                        <p:tgtEl>
                                          <p:spTgt spid="59419"/>
                                        </p:tgtEl>
                                      </p:cBhvr>
                                    </p:animEffect>
                                  </p:childTnLst>
                                </p:cTn>
                              </p:par>
                            </p:childTnLst>
                          </p:cTn>
                        </p:par>
                        <p:par>
                          <p:cTn id="41" fill="hold" nodeType="afterGroup">
                            <p:stCondLst>
                              <p:cond delay="1500"/>
                            </p:stCondLst>
                            <p:childTnLst>
                              <p:par>
                                <p:cTn id="42" presetID="9" presetClass="entr" presetSubtype="0" fill="hold" grpId="0" nodeType="afterEffect">
                                  <p:stCondLst>
                                    <p:cond delay="0"/>
                                  </p:stCondLst>
                                  <p:childTnLst>
                                    <p:set>
                                      <p:cBhvr>
                                        <p:cTn id="43" dur="1" fill="hold">
                                          <p:stCondLst>
                                            <p:cond delay="0"/>
                                          </p:stCondLst>
                                        </p:cTn>
                                        <p:tgtEl>
                                          <p:spTgt spid="59423"/>
                                        </p:tgtEl>
                                        <p:attrNameLst>
                                          <p:attrName>style.visibility</p:attrName>
                                        </p:attrNameLst>
                                      </p:cBhvr>
                                      <p:to>
                                        <p:strVal val="visible"/>
                                      </p:to>
                                    </p:set>
                                    <p:animEffect transition="in" filter="dissolve">
                                      <p:cBhvr>
                                        <p:cTn id="44" dur="500"/>
                                        <p:tgtEl>
                                          <p:spTgt spid="59423"/>
                                        </p:tgtEl>
                                      </p:cBhvr>
                                    </p:animEffect>
                                  </p:childTnLst>
                                </p:cTn>
                              </p:par>
                            </p:childTnLst>
                          </p:cTn>
                        </p:par>
                        <p:par>
                          <p:cTn id="45" fill="hold" nodeType="afterGroup">
                            <p:stCondLst>
                              <p:cond delay="2000"/>
                            </p:stCondLst>
                            <p:childTnLst>
                              <p:par>
                                <p:cTn id="46" presetID="9" presetClass="exit" presetSubtype="0" fill="hold" grpId="1" nodeType="afterEffect">
                                  <p:stCondLst>
                                    <p:cond delay="0"/>
                                  </p:stCondLst>
                                  <p:childTnLst>
                                    <p:animEffect transition="out" filter="dissolve">
                                      <p:cBhvr>
                                        <p:cTn id="47" dur="500"/>
                                        <p:tgtEl>
                                          <p:spTgt spid="59423"/>
                                        </p:tgtEl>
                                      </p:cBhvr>
                                    </p:animEffect>
                                    <p:set>
                                      <p:cBhvr>
                                        <p:cTn id="48" dur="1" fill="hold">
                                          <p:stCondLst>
                                            <p:cond delay="499"/>
                                          </p:stCondLst>
                                        </p:cTn>
                                        <p:tgtEl>
                                          <p:spTgt spid="594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415" grpId="0" animBg="1"/>
      <p:bldP spid="59415" grpId="1" animBg="1"/>
      <p:bldP spid="59409" grpId="0" animBg="1"/>
      <p:bldP spid="59410" grpId="0" animBg="1"/>
      <p:bldP spid="59410" grpId="1" animBg="1"/>
      <p:bldP spid="59419" grpId="0"/>
      <p:bldP spid="59420" grpId="0"/>
      <p:bldP spid="59423" grpId="0"/>
      <p:bldP spid="59423" grpId="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2" name="Rectangle 22">
            <a:extLst>
              <a:ext uri="{FF2B5EF4-FFF2-40B4-BE49-F238E27FC236}">
                <a16:creationId xmlns:a16="http://schemas.microsoft.com/office/drawing/2014/main" id="{1F0105F8-49D6-45F0-A19C-14A749B4A2E9}"/>
              </a:ext>
            </a:extLst>
          </p:cNvPr>
          <p:cNvSpPr>
            <a:spLocks noGrp="1" noChangeArrowheads="1"/>
          </p:cNvSpPr>
          <p:nvPr>
            <p:ph type="title"/>
          </p:nvPr>
        </p:nvSpPr>
        <p:spPr/>
        <p:txBody>
          <a:bodyPr>
            <a:normAutofit fontScale="90000"/>
          </a:bodyPr>
          <a:lstStyle/>
          <a:p>
            <a:pPr eaLnBrk="1" fontAlgn="auto" hangingPunct="1">
              <a:spcAft>
                <a:spcPts val="0"/>
              </a:spcAft>
              <a:defRPr/>
            </a:pPr>
            <a:r>
              <a:rPr lang="mk-MK" sz="3200" dirty="0">
                <a:solidFill>
                  <a:srgbClr val="0070C0"/>
                </a:solidFill>
                <a:latin typeface="MAC C Times" pitchFamily="18" charset="0"/>
              </a:rPr>
              <a:t>Споредба на веројатностите за случување на секој од процесите на интеракција на материја со Х-зраци со вода</a:t>
            </a:r>
            <a:endParaRPr lang="en-US" sz="3200" dirty="0">
              <a:solidFill>
                <a:srgbClr val="0070C0"/>
              </a:solidFill>
              <a:latin typeface="MAC C Times" pitchFamily="18" charset="0"/>
            </a:endParaRPr>
          </a:p>
        </p:txBody>
      </p:sp>
      <p:graphicFrame>
        <p:nvGraphicFramePr>
          <p:cNvPr id="10343" name="Group 103">
            <a:extLst>
              <a:ext uri="{FF2B5EF4-FFF2-40B4-BE49-F238E27FC236}">
                <a16:creationId xmlns:a16="http://schemas.microsoft.com/office/drawing/2014/main" id="{7070947C-835A-49AC-9652-5D839912FB34}"/>
              </a:ext>
            </a:extLst>
          </p:cNvPr>
          <p:cNvGraphicFramePr>
            <a:graphicFrameLocks noGrp="1"/>
          </p:cNvGraphicFramePr>
          <p:nvPr>
            <p:ph sz="half" idx="2"/>
          </p:nvPr>
        </p:nvGraphicFramePr>
        <p:xfrm>
          <a:off x="609600" y="1701800"/>
          <a:ext cx="7924800" cy="4344988"/>
        </p:xfrm>
        <a:graphic>
          <a:graphicData uri="http://schemas.openxmlformats.org/drawingml/2006/table">
            <a:tbl>
              <a:tblPr/>
              <a:tblGrid>
                <a:gridCol w="2057400">
                  <a:extLst>
                    <a:ext uri="{9D8B030D-6E8A-4147-A177-3AD203B41FA5}">
                      <a16:colId xmlns:a16="http://schemas.microsoft.com/office/drawing/2014/main" val="20000"/>
                    </a:ext>
                  </a:extLst>
                </a:gridCol>
                <a:gridCol w="2057400">
                  <a:extLst>
                    <a:ext uri="{9D8B030D-6E8A-4147-A177-3AD203B41FA5}">
                      <a16:colId xmlns:a16="http://schemas.microsoft.com/office/drawing/2014/main" val="20001"/>
                    </a:ext>
                  </a:extLst>
                </a:gridCol>
                <a:gridCol w="2044700">
                  <a:extLst>
                    <a:ext uri="{9D8B030D-6E8A-4147-A177-3AD203B41FA5}">
                      <a16:colId xmlns:a16="http://schemas.microsoft.com/office/drawing/2014/main" val="20002"/>
                    </a:ext>
                  </a:extLst>
                </a:gridCol>
                <a:gridCol w="1765300">
                  <a:extLst>
                    <a:ext uri="{9D8B030D-6E8A-4147-A177-3AD203B41FA5}">
                      <a16:colId xmlns:a16="http://schemas.microsoft.com/office/drawing/2014/main" val="20003"/>
                    </a:ext>
                  </a:extLst>
                </a:gridCol>
              </a:tblGrid>
              <a:tr h="749300">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mk-MK" sz="2000" b="1" i="0" u="none" strike="noStrike" cap="none" normalizeH="0" baseline="0" dirty="0">
                          <a:ln>
                            <a:noFill/>
                          </a:ln>
                          <a:solidFill>
                            <a:srgbClr val="CC0000"/>
                          </a:solidFill>
                          <a:effectLst/>
                          <a:latin typeface="MAC C Times" pitchFamily="18" charset="0"/>
                        </a:rPr>
                        <a:t>Енергија на Х-фотони</a:t>
                      </a:r>
                      <a:endParaRPr kumimoji="0" lang="en-US" sz="2000" b="0" i="0" u="none" strike="noStrike" cap="none" normalizeH="0" baseline="0" dirty="0">
                        <a:ln>
                          <a:noFill/>
                        </a:ln>
                        <a:solidFill>
                          <a:srgbClr val="CC0000"/>
                        </a:solidFill>
                        <a:effectLst/>
                        <a:latin typeface="MAC C Times"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mk-MK" sz="2000" b="1" i="0" u="none" strike="noStrike" cap="none" normalizeH="0" baseline="0" dirty="0">
                          <a:ln>
                            <a:noFill/>
                          </a:ln>
                          <a:solidFill>
                            <a:srgbClr val="0070C0"/>
                          </a:solidFill>
                          <a:effectLst/>
                          <a:latin typeface="MAC C Times" pitchFamily="18" charset="0"/>
                        </a:rPr>
                        <a:t>Фотоелектричен ефект</a:t>
                      </a:r>
                      <a:endParaRPr kumimoji="0" lang="en-US" sz="2000" b="0" i="0" u="none" strike="noStrike" cap="none" normalizeH="0" baseline="0" dirty="0">
                        <a:ln>
                          <a:noFill/>
                        </a:ln>
                        <a:solidFill>
                          <a:srgbClr val="0070C0"/>
                        </a:solidFill>
                        <a:effectLst/>
                        <a:latin typeface="MAC C Times"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mk-MK" sz="2000" b="1" i="0" u="none" strike="noStrike" cap="none" normalizeH="0" baseline="0" dirty="0">
                          <a:ln>
                            <a:noFill/>
                          </a:ln>
                          <a:solidFill>
                            <a:srgbClr val="0070C0"/>
                          </a:solidFill>
                          <a:effectLst/>
                          <a:latin typeface="MAC C Times" pitchFamily="18" charset="0"/>
                        </a:rPr>
                        <a:t>Комптонов ефект</a:t>
                      </a:r>
                      <a:endParaRPr kumimoji="0" lang="en-US" sz="2000" b="1" i="0" u="none" strike="noStrike" cap="none" normalizeH="0" baseline="0" dirty="0">
                        <a:ln>
                          <a:noFill/>
                        </a:ln>
                        <a:solidFill>
                          <a:srgbClr val="0070C0"/>
                        </a:solidFill>
                        <a:effectLst/>
                        <a:latin typeface="MAC C Times"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mk-MK" sz="2000" b="1" i="0" u="none" strike="noStrike" cap="none" normalizeH="0" baseline="0" dirty="0">
                          <a:ln>
                            <a:noFill/>
                          </a:ln>
                          <a:solidFill>
                            <a:srgbClr val="0070C0"/>
                          </a:solidFill>
                          <a:effectLst/>
                          <a:latin typeface="MAC C Times" pitchFamily="18" charset="0"/>
                        </a:rPr>
                        <a:t>Продукција на пар</a:t>
                      </a:r>
                      <a:endParaRPr kumimoji="0" lang="en-US" sz="2000" b="1" i="0" u="none" strike="noStrike" cap="none" normalizeH="0" baseline="0" dirty="0">
                        <a:ln>
                          <a:noFill/>
                        </a:ln>
                        <a:solidFill>
                          <a:srgbClr val="0070C0"/>
                        </a:solidFill>
                        <a:effectLst/>
                        <a:latin typeface="MAC C Times" pitchFamily="18" charset="0"/>
                      </a:endParaRPr>
                    </a:p>
                    <a:p>
                      <a:pPr marL="0" marR="0" lvl="0" indent="0" algn="ctr" defTabSz="914400" rtl="0" eaLnBrk="1" fontAlgn="base" latinLnBrk="0" hangingPunct="1">
                        <a:lnSpc>
                          <a:spcPct val="100000"/>
                        </a:lnSpc>
                        <a:spcBef>
                          <a:spcPct val="20000"/>
                        </a:spcBef>
                        <a:spcAft>
                          <a:spcPct val="0"/>
                        </a:spcAft>
                        <a:buClr>
                          <a:schemeClr val="tx2"/>
                        </a:buClr>
                        <a:buSzTx/>
                        <a:buFontTx/>
                        <a:buNone/>
                        <a:tabLst/>
                      </a:pPr>
                      <a:endParaRPr kumimoji="0" lang="en-US" sz="2000" b="0" i="0" u="none" strike="noStrike" cap="none" normalizeH="0" baseline="0" dirty="0">
                        <a:ln>
                          <a:noFill/>
                        </a:ln>
                        <a:solidFill>
                          <a:srgbClr val="FFFF00"/>
                        </a:solidFill>
                        <a:effectLst/>
                        <a:latin typeface="MAC C Times"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34988">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a:ln>
                            <a:noFill/>
                          </a:ln>
                          <a:solidFill>
                            <a:srgbClr val="CC0000"/>
                          </a:solidFill>
                          <a:effectLst/>
                          <a:latin typeface="Arial" charset="0"/>
                        </a:rPr>
                        <a:t>10 keV</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a:ln>
                            <a:noFill/>
                          </a:ln>
                          <a:solidFill>
                            <a:schemeClr val="tx1"/>
                          </a:solidFill>
                          <a:effectLst/>
                          <a:latin typeface="Arial" charset="0"/>
                        </a:rPr>
                        <a:t>95%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a:ln>
                            <a:noFill/>
                          </a:ln>
                          <a:solidFill>
                            <a:schemeClr val="tx1"/>
                          </a:solidFill>
                          <a:effectLst/>
                          <a:latin typeface="Arial" charset="0"/>
                        </a:rPr>
                        <a:t>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a:ln>
                            <a:noFill/>
                          </a:ln>
                          <a:solidFill>
                            <a:schemeClr val="tx1"/>
                          </a:solidFill>
                          <a:effectLst/>
                          <a:latin typeface="Arial" charset="0"/>
                        </a:rPr>
                        <a:t>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57200">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a:ln>
                            <a:noFill/>
                          </a:ln>
                          <a:solidFill>
                            <a:srgbClr val="CC0000"/>
                          </a:solidFill>
                          <a:effectLst/>
                          <a:latin typeface="Arial" charset="0"/>
                        </a:rPr>
                        <a:t>25 keV</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a:ln>
                            <a:noFill/>
                          </a:ln>
                          <a:solidFill>
                            <a:schemeClr val="tx1"/>
                          </a:solidFill>
                          <a:effectLst/>
                          <a:latin typeface="Arial" charset="0"/>
                        </a:rPr>
                        <a:t>50%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a:ln>
                            <a:noFill/>
                          </a:ln>
                          <a:solidFill>
                            <a:schemeClr val="tx1"/>
                          </a:solidFill>
                          <a:effectLst/>
                          <a:latin typeface="Arial" charset="0"/>
                        </a:rPr>
                        <a:t>50%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a:ln>
                            <a:noFill/>
                          </a:ln>
                          <a:solidFill>
                            <a:schemeClr val="tx1"/>
                          </a:solidFill>
                          <a:effectLst/>
                          <a:latin typeface="Arial" charset="0"/>
                        </a:rPr>
                        <a:t>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57200">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a:ln>
                            <a:noFill/>
                          </a:ln>
                          <a:solidFill>
                            <a:srgbClr val="CC0000"/>
                          </a:solidFill>
                          <a:effectLst/>
                          <a:latin typeface="Arial" charset="0"/>
                        </a:rPr>
                        <a:t>60 keV</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a:ln>
                            <a:noFill/>
                          </a:ln>
                          <a:solidFill>
                            <a:schemeClr val="tx1"/>
                          </a:solidFill>
                          <a:effectLst/>
                          <a:latin typeface="Arial" charset="0"/>
                        </a:rPr>
                        <a:t>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a:ln>
                            <a:noFill/>
                          </a:ln>
                          <a:solidFill>
                            <a:schemeClr val="tx1"/>
                          </a:solidFill>
                          <a:effectLst/>
                          <a:latin typeface="Arial" charset="0"/>
                        </a:rPr>
                        <a:t>93%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a:ln>
                            <a:noFill/>
                          </a:ln>
                          <a:solidFill>
                            <a:schemeClr val="tx1"/>
                          </a:solidFill>
                          <a:effectLst/>
                          <a:latin typeface="Arial" charset="0"/>
                        </a:rPr>
                        <a:t>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57200">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a:ln>
                            <a:noFill/>
                          </a:ln>
                          <a:solidFill>
                            <a:srgbClr val="CC0000"/>
                          </a:solidFill>
                          <a:effectLst/>
                          <a:latin typeface="Arial" charset="0"/>
                        </a:rPr>
                        <a:t>150 keV</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a:ln>
                            <a:noFill/>
                          </a:ln>
                          <a:solidFill>
                            <a:schemeClr val="tx1"/>
                          </a:solidFill>
                          <a:effectLst/>
                          <a:latin typeface="Arial"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a:ln>
                            <a:noFill/>
                          </a:ln>
                          <a:solidFill>
                            <a:schemeClr val="tx1"/>
                          </a:solidFill>
                          <a:effectLst/>
                          <a:latin typeface="Arial" charset="0"/>
                        </a:rPr>
                        <a:t>100%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a:ln>
                            <a:noFill/>
                          </a:ln>
                          <a:solidFill>
                            <a:schemeClr val="tx1"/>
                          </a:solidFill>
                          <a:effectLst/>
                          <a:latin typeface="Arial" charset="0"/>
                        </a:rPr>
                        <a:t>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57200">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a:ln>
                            <a:noFill/>
                          </a:ln>
                          <a:solidFill>
                            <a:srgbClr val="CC0000"/>
                          </a:solidFill>
                          <a:effectLst/>
                          <a:latin typeface="Arial" charset="0"/>
                        </a:rPr>
                        <a:t>4 Mev</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a:ln>
                            <a:noFill/>
                          </a:ln>
                          <a:solidFill>
                            <a:schemeClr val="tx1"/>
                          </a:solidFill>
                          <a:effectLst/>
                          <a:latin typeface="Arial"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a:ln>
                            <a:noFill/>
                          </a:ln>
                          <a:solidFill>
                            <a:schemeClr val="tx1"/>
                          </a:solidFill>
                          <a:effectLst/>
                          <a:latin typeface="Arial" charset="0"/>
                        </a:rPr>
                        <a:t>94%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a:ln>
                            <a:noFill/>
                          </a:ln>
                          <a:solidFill>
                            <a:schemeClr val="tx1"/>
                          </a:solidFill>
                          <a:effectLst/>
                          <a:latin typeface="Arial" charset="0"/>
                        </a:rPr>
                        <a:t>6%</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457200">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a:ln>
                            <a:noFill/>
                          </a:ln>
                          <a:solidFill>
                            <a:srgbClr val="CC0000"/>
                          </a:solidFill>
                          <a:effectLst/>
                          <a:latin typeface="Arial" charset="0"/>
                        </a:rPr>
                        <a:t>10 Mev</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a:ln>
                            <a:noFill/>
                          </a:ln>
                          <a:solidFill>
                            <a:schemeClr val="tx1"/>
                          </a:solidFill>
                          <a:effectLst/>
                          <a:latin typeface="Arial"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a:ln>
                            <a:noFill/>
                          </a:ln>
                          <a:solidFill>
                            <a:schemeClr val="tx1"/>
                          </a:solidFill>
                          <a:effectLst/>
                          <a:latin typeface="Arial" charset="0"/>
                        </a:rPr>
                        <a:t>77%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a:ln>
                            <a:noFill/>
                          </a:ln>
                          <a:solidFill>
                            <a:schemeClr val="tx1"/>
                          </a:solidFill>
                          <a:effectLst/>
                          <a:latin typeface="Arial" charset="0"/>
                        </a:rPr>
                        <a:t>23%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457200">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a:ln>
                            <a:noFill/>
                          </a:ln>
                          <a:solidFill>
                            <a:srgbClr val="CC0000"/>
                          </a:solidFill>
                          <a:effectLst/>
                          <a:latin typeface="Arial" charset="0"/>
                        </a:rPr>
                        <a:t>24 MeV</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a:ln>
                            <a:noFill/>
                          </a:ln>
                          <a:solidFill>
                            <a:schemeClr val="tx1"/>
                          </a:solidFill>
                          <a:effectLst/>
                          <a:latin typeface="Arial"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a:ln>
                            <a:noFill/>
                          </a:ln>
                          <a:solidFill>
                            <a:schemeClr val="tx1"/>
                          </a:solidFill>
                          <a:effectLst/>
                          <a:latin typeface="Arial" charset="0"/>
                        </a:rPr>
                        <a:t>50%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sz="2000" b="1" i="0" u="none" strike="noStrike" cap="none" normalizeH="0" baseline="0" dirty="0">
                          <a:ln>
                            <a:noFill/>
                          </a:ln>
                          <a:solidFill>
                            <a:schemeClr val="tx1"/>
                          </a:solidFill>
                          <a:effectLst/>
                          <a:latin typeface="Arial" charset="0"/>
                        </a:rPr>
                        <a:t>50%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bl>
          </a:graphicData>
        </a:graphic>
      </p:graphicFrame>
      <p:sp>
        <p:nvSpPr>
          <p:cNvPr id="51250" name="Date Placeholder 4">
            <a:extLst>
              <a:ext uri="{FF2B5EF4-FFF2-40B4-BE49-F238E27FC236}">
                <a16:creationId xmlns:a16="http://schemas.microsoft.com/office/drawing/2014/main" id="{E079147B-E1D9-4338-AF90-EA2398BBFFD5}"/>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r>
              <a:rPr lang="en-US" altLang="LID4096"/>
              <a:t>M. Ristova, juni 2006</a:t>
            </a:r>
          </a:p>
        </p:txBody>
      </p:sp>
      <p:sp>
        <p:nvSpPr>
          <p:cNvPr id="51251" name="Slide Number Placeholder 6">
            <a:extLst>
              <a:ext uri="{FF2B5EF4-FFF2-40B4-BE49-F238E27FC236}">
                <a16:creationId xmlns:a16="http://schemas.microsoft.com/office/drawing/2014/main" id="{AC8DC84F-2CA5-434F-86B1-88347E382B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104B121C-25A9-4448-83E6-F32CBD28EA43}" type="slidenum">
              <a:rPr lang="en-US" altLang="LID4096" smtClean="0"/>
              <a:pPr/>
              <a:t>37</a:t>
            </a:fld>
            <a:endParaRPr lang="en-US" altLang="LID4096"/>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96" name="Picture 60" descr="bone,muscle,fat">
            <a:extLst>
              <a:ext uri="{FF2B5EF4-FFF2-40B4-BE49-F238E27FC236}">
                <a16:creationId xmlns:a16="http://schemas.microsoft.com/office/drawing/2014/main" id="{F4FF038D-105A-4DF7-BE7A-ECC5CB50B45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6192838" y="1104900"/>
            <a:ext cx="2913062" cy="4267200"/>
          </a:xfrm>
          <a:noFill/>
        </p:spPr>
      </p:pic>
      <p:sp>
        <p:nvSpPr>
          <p:cNvPr id="52227" name="Slide Number Placeholder 5">
            <a:extLst>
              <a:ext uri="{FF2B5EF4-FFF2-40B4-BE49-F238E27FC236}">
                <a16:creationId xmlns:a16="http://schemas.microsoft.com/office/drawing/2014/main" id="{10BC0FDF-8B80-4567-88F2-2E7DCA19332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C361A47F-012F-4F2E-A5A3-8EE8A1FBAEFE}" type="slidenum">
              <a:rPr lang="en-US" altLang="LID4096" smtClean="0"/>
              <a:pPr/>
              <a:t>38</a:t>
            </a:fld>
            <a:endParaRPr lang="en-US" altLang="LID4096"/>
          </a:p>
        </p:txBody>
      </p:sp>
      <p:sp>
        <p:nvSpPr>
          <p:cNvPr id="65538" name="Rectangle 2">
            <a:extLst>
              <a:ext uri="{FF2B5EF4-FFF2-40B4-BE49-F238E27FC236}">
                <a16:creationId xmlns:a16="http://schemas.microsoft.com/office/drawing/2014/main" id="{1DC2F107-07B0-4B48-83E2-C220EB9BA5B6}"/>
              </a:ext>
            </a:extLst>
          </p:cNvPr>
          <p:cNvSpPr>
            <a:spLocks noGrp="1" noChangeArrowheads="1"/>
          </p:cNvSpPr>
          <p:nvPr>
            <p:ph type="title"/>
          </p:nvPr>
        </p:nvSpPr>
        <p:spPr>
          <a:xfrm>
            <a:off x="0" y="0"/>
            <a:ext cx="9144000" cy="889000"/>
          </a:xfrm>
        </p:spPr>
        <p:txBody>
          <a:bodyPr/>
          <a:lstStyle/>
          <a:p>
            <a:pPr eaLnBrk="1" fontAlgn="auto" hangingPunct="1">
              <a:spcAft>
                <a:spcPts val="0"/>
              </a:spcAft>
              <a:defRPr/>
            </a:pPr>
            <a:r>
              <a:rPr lang="mk-MK" sz="2800" dirty="0">
                <a:solidFill>
                  <a:srgbClr val="0070C0"/>
                </a:solidFill>
                <a:latin typeface="MAC C Times" pitchFamily="18" charset="0"/>
              </a:rPr>
              <a:t>Атенуација во меко ткиво и коска</a:t>
            </a:r>
            <a:endParaRPr lang="en-US" sz="2800" dirty="0">
              <a:solidFill>
                <a:srgbClr val="0070C0"/>
              </a:solidFill>
              <a:latin typeface="MAC C Times" pitchFamily="18" charset="0"/>
            </a:endParaRPr>
          </a:p>
        </p:txBody>
      </p:sp>
      <p:sp>
        <p:nvSpPr>
          <p:cNvPr id="52229" name="Line 8">
            <a:extLst>
              <a:ext uri="{FF2B5EF4-FFF2-40B4-BE49-F238E27FC236}">
                <a16:creationId xmlns:a16="http://schemas.microsoft.com/office/drawing/2014/main" id="{025D98F9-B791-4A47-9391-6ABD4AF7B48F}"/>
              </a:ext>
            </a:extLst>
          </p:cNvPr>
          <p:cNvSpPr>
            <a:spLocks noChangeShapeType="1"/>
          </p:cNvSpPr>
          <p:nvPr/>
        </p:nvSpPr>
        <p:spPr bwMode="auto">
          <a:xfrm>
            <a:off x="838200" y="992188"/>
            <a:ext cx="82550" cy="4654550"/>
          </a:xfrm>
          <a:prstGeom prst="line">
            <a:avLst/>
          </a:prstGeom>
          <a:noFill/>
          <a:ln w="57150">
            <a:solidFill>
              <a:srgbClr val="FFCC66"/>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52230" name="Line 9">
            <a:extLst>
              <a:ext uri="{FF2B5EF4-FFF2-40B4-BE49-F238E27FC236}">
                <a16:creationId xmlns:a16="http://schemas.microsoft.com/office/drawing/2014/main" id="{BDF722F7-D5D6-4359-B9AF-9148A5829718}"/>
              </a:ext>
            </a:extLst>
          </p:cNvPr>
          <p:cNvSpPr>
            <a:spLocks noChangeShapeType="1"/>
          </p:cNvSpPr>
          <p:nvPr/>
        </p:nvSpPr>
        <p:spPr bwMode="auto">
          <a:xfrm flipV="1">
            <a:off x="858838" y="5440363"/>
            <a:ext cx="5527675" cy="61912"/>
          </a:xfrm>
          <a:prstGeom prst="line">
            <a:avLst/>
          </a:prstGeom>
          <a:noFill/>
          <a:ln w="57150">
            <a:solidFill>
              <a:srgbClr val="FFCC66"/>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52231" name="Line 10">
            <a:extLst>
              <a:ext uri="{FF2B5EF4-FFF2-40B4-BE49-F238E27FC236}">
                <a16:creationId xmlns:a16="http://schemas.microsoft.com/office/drawing/2014/main" id="{48B6BAE6-7A96-4724-87F5-F8C85E7691C0}"/>
              </a:ext>
            </a:extLst>
          </p:cNvPr>
          <p:cNvSpPr>
            <a:spLocks noChangeShapeType="1"/>
          </p:cNvSpPr>
          <p:nvPr/>
        </p:nvSpPr>
        <p:spPr bwMode="auto">
          <a:xfrm>
            <a:off x="1295400" y="5440363"/>
            <a:ext cx="0" cy="16510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52232" name="Line 11">
            <a:extLst>
              <a:ext uri="{FF2B5EF4-FFF2-40B4-BE49-F238E27FC236}">
                <a16:creationId xmlns:a16="http://schemas.microsoft.com/office/drawing/2014/main" id="{CD27C2EA-2DC5-495E-BE3A-DE32959105B5}"/>
              </a:ext>
            </a:extLst>
          </p:cNvPr>
          <p:cNvSpPr>
            <a:spLocks noChangeShapeType="1"/>
          </p:cNvSpPr>
          <p:nvPr/>
        </p:nvSpPr>
        <p:spPr bwMode="auto">
          <a:xfrm>
            <a:off x="1447800" y="5592763"/>
            <a:ext cx="0" cy="1651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52233" name="Line 13">
            <a:extLst>
              <a:ext uri="{FF2B5EF4-FFF2-40B4-BE49-F238E27FC236}">
                <a16:creationId xmlns:a16="http://schemas.microsoft.com/office/drawing/2014/main" id="{86878C82-2C7E-4ED7-85A7-CCF578E9E8DB}"/>
              </a:ext>
            </a:extLst>
          </p:cNvPr>
          <p:cNvSpPr>
            <a:spLocks noChangeShapeType="1"/>
          </p:cNvSpPr>
          <p:nvPr/>
        </p:nvSpPr>
        <p:spPr bwMode="auto">
          <a:xfrm>
            <a:off x="1682750" y="5414963"/>
            <a:ext cx="0" cy="16510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52234" name="Line 14">
            <a:extLst>
              <a:ext uri="{FF2B5EF4-FFF2-40B4-BE49-F238E27FC236}">
                <a16:creationId xmlns:a16="http://schemas.microsoft.com/office/drawing/2014/main" id="{6FB68A50-1831-489A-8B1A-125DBE621C7E}"/>
              </a:ext>
            </a:extLst>
          </p:cNvPr>
          <p:cNvSpPr>
            <a:spLocks noChangeShapeType="1"/>
          </p:cNvSpPr>
          <p:nvPr/>
        </p:nvSpPr>
        <p:spPr bwMode="auto">
          <a:xfrm>
            <a:off x="2041525" y="5422900"/>
            <a:ext cx="0" cy="16510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52235" name="Line 15">
            <a:extLst>
              <a:ext uri="{FF2B5EF4-FFF2-40B4-BE49-F238E27FC236}">
                <a16:creationId xmlns:a16="http://schemas.microsoft.com/office/drawing/2014/main" id="{BDDB7822-C113-410C-B45E-5B20AF5D84B2}"/>
              </a:ext>
            </a:extLst>
          </p:cNvPr>
          <p:cNvSpPr>
            <a:spLocks noChangeShapeType="1"/>
          </p:cNvSpPr>
          <p:nvPr/>
        </p:nvSpPr>
        <p:spPr bwMode="auto">
          <a:xfrm>
            <a:off x="2420938" y="5410200"/>
            <a:ext cx="0" cy="16510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52236" name="Line 16">
            <a:extLst>
              <a:ext uri="{FF2B5EF4-FFF2-40B4-BE49-F238E27FC236}">
                <a16:creationId xmlns:a16="http://schemas.microsoft.com/office/drawing/2014/main" id="{9033A061-928E-40DD-A602-683A3C6C3878}"/>
              </a:ext>
            </a:extLst>
          </p:cNvPr>
          <p:cNvSpPr>
            <a:spLocks noChangeShapeType="1"/>
          </p:cNvSpPr>
          <p:nvPr/>
        </p:nvSpPr>
        <p:spPr bwMode="auto">
          <a:xfrm>
            <a:off x="2800350" y="5418138"/>
            <a:ext cx="0" cy="16510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52237" name="Line 17">
            <a:extLst>
              <a:ext uri="{FF2B5EF4-FFF2-40B4-BE49-F238E27FC236}">
                <a16:creationId xmlns:a16="http://schemas.microsoft.com/office/drawing/2014/main" id="{E5533752-AD17-4C0B-9F40-55DFD9D6342F}"/>
              </a:ext>
            </a:extLst>
          </p:cNvPr>
          <p:cNvSpPr>
            <a:spLocks noChangeShapeType="1"/>
          </p:cNvSpPr>
          <p:nvPr/>
        </p:nvSpPr>
        <p:spPr bwMode="auto">
          <a:xfrm>
            <a:off x="3200400" y="5405438"/>
            <a:ext cx="0" cy="16510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52238" name="Line 18">
            <a:extLst>
              <a:ext uri="{FF2B5EF4-FFF2-40B4-BE49-F238E27FC236}">
                <a16:creationId xmlns:a16="http://schemas.microsoft.com/office/drawing/2014/main" id="{8C0ABEB7-8941-4AD3-80BC-9E6DC1EE38BC}"/>
              </a:ext>
            </a:extLst>
          </p:cNvPr>
          <p:cNvSpPr>
            <a:spLocks noChangeShapeType="1"/>
          </p:cNvSpPr>
          <p:nvPr/>
        </p:nvSpPr>
        <p:spPr bwMode="auto">
          <a:xfrm>
            <a:off x="3579813" y="5392738"/>
            <a:ext cx="0" cy="16510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52239" name="Line 19">
            <a:extLst>
              <a:ext uri="{FF2B5EF4-FFF2-40B4-BE49-F238E27FC236}">
                <a16:creationId xmlns:a16="http://schemas.microsoft.com/office/drawing/2014/main" id="{92D79FA3-E8CB-49AA-9F8F-291622EB97C7}"/>
              </a:ext>
            </a:extLst>
          </p:cNvPr>
          <p:cNvSpPr>
            <a:spLocks noChangeShapeType="1"/>
          </p:cNvSpPr>
          <p:nvPr/>
        </p:nvSpPr>
        <p:spPr bwMode="auto">
          <a:xfrm>
            <a:off x="3938588" y="5380038"/>
            <a:ext cx="0" cy="16510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52240" name="Line 20">
            <a:extLst>
              <a:ext uri="{FF2B5EF4-FFF2-40B4-BE49-F238E27FC236}">
                <a16:creationId xmlns:a16="http://schemas.microsoft.com/office/drawing/2014/main" id="{7F5E23DC-6C07-4245-B3E0-F7EE100B2A4C}"/>
              </a:ext>
            </a:extLst>
          </p:cNvPr>
          <p:cNvSpPr>
            <a:spLocks noChangeShapeType="1"/>
          </p:cNvSpPr>
          <p:nvPr/>
        </p:nvSpPr>
        <p:spPr bwMode="auto">
          <a:xfrm>
            <a:off x="4318000" y="5367338"/>
            <a:ext cx="0" cy="16510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52241" name="Line 21">
            <a:extLst>
              <a:ext uri="{FF2B5EF4-FFF2-40B4-BE49-F238E27FC236}">
                <a16:creationId xmlns:a16="http://schemas.microsoft.com/office/drawing/2014/main" id="{7601E0AF-4787-4E03-9AE7-DACF46509924}"/>
              </a:ext>
            </a:extLst>
          </p:cNvPr>
          <p:cNvSpPr>
            <a:spLocks noChangeShapeType="1"/>
          </p:cNvSpPr>
          <p:nvPr/>
        </p:nvSpPr>
        <p:spPr bwMode="auto">
          <a:xfrm>
            <a:off x="4697413" y="5375275"/>
            <a:ext cx="0" cy="16510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52242" name="Line 22">
            <a:extLst>
              <a:ext uri="{FF2B5EF4-FFF2-40B4-BE49-F238E27FC236}">
                <a16:creationId xmlns:a16="http://schemas.microsoft.com/office/drawing/2014/main" id="{55BF9C4D-7C56-4E14-B33E-39B730095255}"/>
              </a:ext>
            </a:extLst>
          </p:cNvPr>
          <p:cNvSpPr>
            <a:spLocks noChangeShapeType="1"/>
          </p:cNvSpPr>
          <p:nvPr/>
        </p:nvSpPr>
        <p:spPr bwMode="auto">
          <a:xfrm>
            <a:off x="5056188" y="5383213"/>
            <a:ext cx="0" cy="16510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52243" name="Line 23">
            <a:extLst>
              <a:ext uri="{FF2B5EF4-FFF2-40B4-BE49-F238E27FC236}">
                <a16:creationId xmlns:a16="http://schemas.microsoft.com/office/drawing/2014/main" id="{83506A73-331C-431E-9A0A-585D7781E1E1}"/>
              </a:ext>
            </a:extLst>
          </p:cNvPr>
          <p:cNvSpPr>
            <a:spLocks noChangeShapeType="1"/>
          </p:cNvSpPr>
          <p:nvPr/>
        </p:nvSpPr>
        <p:spPr bwMode="auto">
          <a:xfrm>
            <a:off x="5414963" y="5370513"/>
            <a:ext cx="0" cy="16510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52244" name="Line 24">
            <a:extLst>
              <a:ext uri="{FF2B5EF4-FFF2-40B4-BE49-F238E27FC236}">
                <a16:creationId xmlns:a16="http://schemas.microsoft.com/office/drawing/2014/main" id="{B1B3EC62-A4F0-4C60-A5C4-935E0ABC1804}"/>
              </a:ext>
            </a:extLst>
          </p:cNvPr>
          <p:cNvSpPr>
            <a:spLocks noChangeShapeType="1"/>
          </p:cNvSpPr>
          <p:nvPr/>
        </p:nvSpPr>
        <p:spPr bwMode="auto">
          <a:xfrm>
            <a:off x="5794375" y="5378450"/>
            <a:ext cx="0" cy="16510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52245" name="Line 25">
            <a:extLst>
              <a:ext uri="{FF2B5EF4-FFF2-40B4-BE49-F238E27FC236}">
                <a16:creationId xmlns:a16="http://schemas.microsoft.com/office/drawing/2014/main" id="{4652C8DB-DC7D-437F-84C4-8A1A66B38DC4}"/>
              </a:ext>
            </a:extLst>
          </p:cNvPr>
          <p:cNvSpPr>
            <a:spLocks noChangeShapeType="1"/>
          </p:cNvSpPr>
          <p:nvPr/>
        </p:nvSpPr>
        <p:spPr bwMode="auto">
          <a:xfrm>
            <a:off x="6153150" y="5386388"/>
            <a:ext cx="0" cy="16510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52246" name="Text Box 26">
            <a:extLst>
              <a:ext uri="{FF2B5EF4-FFF2-40B4-BE49-F238E27FC236}">
                <a16:creationId xmlns:a16="http://schemas.microsoft.com/office/drawing/2014/main" id="{42E4A805-EE2D-4866-97AA-0F2F799EDA51}"/>
              </a:ext>
            </a:extLst>
          </p:cNvPr>
          <p:cNvSpPr txBox="1">
            <a:spLocks noChangeArrowheads="1"/>
          </p:cNvSpPr>
          <p:nvPr/>
        </p:nvSpPr>
        <p:spPr bwMode="auto">
          <a:xfrm>
            <a:off x="484188" y="5626100"/>
            <a:ext cx="5619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1400">
                <a:solidFill>
                  <a:srgbClr val="0070C0"/>
                </a:solidFill>
                <a:latin typeface="Arial" panose="020B0604020202020204" pitchFamily="34" charset="0"/>
              </a:rPr>
              <a:t>10</a:t>
            </a:r>
          </a:p>
        </p:txBody>
      </p:sp>
      <p:sp>
        <p:nvSpPr>
          <p:cNvPr id="52247" name="Text Box 27">
            <a:extLst>
              <a:ext uri="{FF2B5EF4-FFF2-40B4-BE49-F238E27FC236}">
                <a16:creationId xmlns:a16="http://schemas.microsoft.com/office/drawing/2014/main" id="{F1DD2E86-2596-42E6-8997-D16533758E9E}"/>
              </a:ext>
            </a:extLst>
          </p:cNvPr>
          <p:cNvSpPr txBox="1">
            <a:spLocks noChangeArrowheads="1"/>
          </p:cNvSpPr>
          <p:nvPr/>
        </p:nvSpPr>
        <p:spPr bwMode="auto">
          <a:xfrm>
            <a:off x="2222500" y="5626100"/>
            <a:ext cx="5619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1400">
                <a:solidFill>
                  <a:srgbClr val="0070C0"/>
                </a:solidFill>
                <a:latin typeface="Arial" panose="020B0604020202020204" pitchFamily="34" charset="0"/>
              </a:rPr>
              <a:t>50</a:t>
            </a:r>
          </a:p>
        </p:txBody>
      </p:sp>
      <p:sp>
        <p:nvSpPr>
          <p:cNvPr id="52248" name="Text Box 28">
            <a:extLst>
              <a:ext uri="{FF2B5EF4-FFF2-40B4-BE49-F238E27FC236}">
                <a16:creationId xmlns:a16="http://schemas.microsoft.com/office/drawing/2014/main" id="{B038718A-BE6A-40B9-BB43-B2F582333829}"/>
              </a:ext>
            </a:extLst>
          </p:cNvPr>
          <p:cNvSpPr txBox="1">
            <a:spLocks noChangeArrowheads="1"/>
          </p:cNvSpPr>
          <p:nvPr/>
        </p:nvSpPr>
        <p:spPr bwMode="auto">
          <a:xfrm>
            <a:off x="4121150" y="5626100"/>
            <a:ext cx="7286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1400">
                <a:solidFill>
                  <a:srgbClr val="0070C0"/>
                </a:solidFill>
                <a:latin typeface="Arial" panose="020B0604020202020204" pitchFamily="34" charset="0"/>
              </a:rPr>
              <a:t>100</a:t>
            </a:r>
          </a:p>
        </p:txBody>
      </p:sp>
      <p:sp>
        <p:nvSpPr>
          <p:cNvPr id="52249" name="Text Box 29">
            <a:extLst>
              <a:ext uri="{FF2B5EF4-FFF2-40B4-BE49-F238E27FC236}">
                <a16:creationId xmlns:a16="http://schemas.microsoft.com/office/drawing/2014/main" id="{054D516A-A758-4E64-830E-5EA897C8E281}"/>
              </a:ext>
            </a:extLst>
          </p:cNvPr>
          <p:cNvSpPr txBox="1">
            <a:spLocks noChangeArrowheads="1"/>
          </p:cNvSpPr>
          <p:nvPr/>
        </p:nvSpPr>
        <p:spPr bwMode="auto">
          <a:xfrm>
            <a:off x="5884863" y="5646738"/>
            <a:ext cx="81121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1400">
                <a:solidFill>
                  <a:srgbClr val="0070C0"/>
                </a:solidFill>
                <a:latin typeface="Arial" panose="020B0604020202020204" pitchFamily="34" charset="0"/>
              </a:rPr>
              <a:t>150</a:t>
            </a:r>
          </a:p>
        </p:txBody>
      </p:sp>
      <p:sp>
        <p:nvSpPr>
          <p:cNvPr id="52250" name="Text Box 30">
            <a:extLst>
              <a:ext uri="{FF2B5EF4-FFF2-40B4-BE49-F238E27FC236}">
                <a16:creationId xmlns:a16="http://schemas.microsoft.com/office/drawing/2014/main" id="{9839F602-5BDD-48BD-B893-468BF6821641}"/>
              </a:ext>
            </a:extLst>
          </p:cNvPr>
          <p:cNvSpPr txBox="1">
            <a:spLocks noChangeArrowheads="1"/>
          </p:cNvSpPr>
          <p:nvPr/>
        </p:nvSpPr>
        <p:spPr bwMode="auto">
          <a:xfrm>
            <a:off x="484188" y="5168900"/>
            <a:ext cx="5619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1200">
                <a:solidFill>
                  <a:srgbClr val="0070C0"/>
                </a:solidFill>
                <a:latin typeface="Arial" panose="020B0604020202020204" pitchFamily="34" charset="0"/>
              </a:rPr>
              <a:t>0.1</a:t>
            </a:r>
          </a:p>
        </p:txBody>
      </p:sp>
      <p:sp>
        <p:nvSpPr>
          <p:cNvPr id="52251" name="Text Box 31">
            <a:extLst>
              <a:ext uri="{FF2B5EF4-FFF2-40B4-BE49-F238E27FC236}">
                <a16:creationId xmlns:a16="http://schemas.microsoft.com/office/drawing/2014/main" id="{EA17870E-BFE5-47A5-B331-1CF69FEBDD02}"/>
              </a:ext>
            </a:extLst>
          </p:cNvPr>
          <p:cNvSpPr txBox="1">
            <a:spLocks noChangeArrowheads="1"/>
          </p:cNvSpPr>
          <p:nvPr/>
        </p:nvSpPr>
        <p:spPr bwMode="auto">
          <a:xfrm>
            <a:off x="484188" y="3527425"/>
            <a:ext cx="5619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1200">
                <a:solidFill>
                  <a:srgbClr val="FFCC66"/>
                </a:solidFill>
                <a:latin typeface="Arial" panose="020B0604020202020204" pitchFamily="34" charset="0"/>
              </a:rPr>
              <a:t>1</a:t>
            </a:r>
          </a:p>
        </p:txBody>
      </p:sp>
      <p:sp>
        <p:nvSpPr>
          <p:cNvPr id="52252" name="Text Box 32">
            <a:extLst>
              <a:ext uri="{FF2B5EF4-FFF2-40B4-BE49-F238E27FC236}">
                <a16:creationId xmlns:a16="http://schemas.microsoft.com/office/drawing/2014/main" id="{7B388C74-B4FE-4749-929A-C3931C190D81}"/>
              </a:ext>
            </a:extLst>
          </p:cNvPr>
          <p:cNvSpPr txBox="1">
            <a:spLocks noChangeArrowheads="1"/>
          </p:cNvSpPr>
          <p:nvPr/>
        </p:nvSpPr>
        <p:spPr bwMode="auto">
          <a:xfrm>
            <a:off x="484188" y="1698625"/>
            <a:ext cx="5619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en-US" altLang="LID4096" sz="1200">
                <a:solidFill>
                  <a:srgbClr val="0070C0"/>
                </a:solidFill>
                <a:latin typeface="Arial" panose="020B0604020202020204" pitchFamily="34" charset="0"/>
              </a:rPr>
              <a:t>10</a:t>
            </a:r>
          </a:p>
        </p:txBody>
      </p:sp>
      <p:sp>
        <p:nvSpPr>
          <p:cNvPr id="65569" name="Freeform 33">
            <a:extLst>
              <a:ext uri="{FF2B5EF4-FFF2-40B4-BE49-F238E27FC236}">
                <a16:creationId xmlns:a16="http://schemas.microsoft.com/office/drawing/2014/main" id="{DBE1DC40-8C0E-4A44-AB71-94BD6726F52D}"/>
              </a:ext>
            </a:extLst>
          </p:cNvPr>
          <p:cNvSpPr>
            <a:spLocks/>
          </p:cNvSpPr>
          <p:nvPr/>
        </p:nvSpPr>
        <p:spPr bwMode="auto">
          <a:xfrm>
            <a:off x="838200" y="1200150"/>
            <a:ext cx="4862513" cy="3886200"/>
          </a:xfrm>
          <a:custGeom>
            <a:avLst/>
            <a:gdLst>
              <a:gd name="T0" fmla="*/ 0 w 3063"/>
              <a:gd name="T1" fmla="*/ 0 h 2448"/>
              <a:gd name="T2" fmla="*/ 2147483646 w 3063"/>
              <a:gd name="T3" fmla="*/ 2147483646 h 2448"/>
              <a:gd name="T4" fmla="*/ 2147483646 w 3063"/>
              <a:gd name="T5" fmla="*/ 2147483646 h 2448"/>
              <a:gd name="T6" fmla="*/ 2147483646 w 3063"/>
              <a:gd name="T7" fmla="*/ 2147483646 h 2448"/>
              <a:gd name="T8" fmla="*/ 2147483646 w 3063"/>
              <a:gd name="T9" fmla="*/ 2147483646 h 2448"/>
              <a:gd name="T10" fmla="*/ 2147483646 w 3063"/>
              <a:gd name="T11" fmla="*/ 2147483646 h 2448"/>
              <a:gd name="T12" fmla="*/ 2147483646 w 3063"/>
              <a:gd name="T13" fmla="*/ 2147483646 h 2448"/>
              <a:gd name="T14" fmla="*/ 2147483646 w 3063"/>
              <a:gd name="T15" fmla="*/ 2147483646 h 2448"/>
              <a:gd name="T16" fmla="*/ 2147483646 w 3063"/>
              <a:gd name="T17" fmla="*/ 2147483646 h 2448"/>
              <a:gd name="T18" fmla="*/ 2147483646 w 3063"/>
              <a:gd name="T19" fmla="*/ 2147483646 h 244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063"/>
              <a:gd name="T31" fmla="*/ 0 h 2448"/>
              <a:gd name="T32" fmla="*/ 3063 w 3063"/>
              <a:gd name="T33" fmla="*/ 2448 h 244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063" h="2448">
                <a:moveTo>
                  <a:pt x="0" y="0"/>
                </a:moveTo>
                <a:cubicBezTo>
                  <a:pt x="37" y="243"/>
                  <a:pt x="74" y="487"/>
                  <a:pt x="144" y="733"/>
                </a:cubicBezTo>
                <a:cubicBezTo>
                  <a:pt x="214" y="979"/>
                  <a:pt x="334" y="1290"/>
                  <a:pt x="419" y="1479"/>
                </a:cubicBezTo>
                <a:cubicBezTo>
                  <a:pt x="504" y="1668"/>
                  <a:pt x="574" y="1768"/>
                  <a:pt x="652" y="1870"/>
                </a:cubicBezTo>
                <a:cubicBezTo>
                  <a:pt x="730" y="1972"/>
                  <a:pt x="779" y="2022"/>
                  <a:pt x="889" y="2089"/>
                </a:cubicBezTo>
                <a:cubicBezTo>
                  <a:pt x="999" y="2156"/>
                  <a:pt x="1187" y="2232"/>
                  <a:pt x="1310" y="2272"/>
                </a:cubicBezTo>
                <a:cubicBezTo>
                  <a:pt x="1433" y="2312"/>
                  <a:pt x="1504" y="2311"/>
                  <a:pt x="1630" y="2327"/>
                </a:cubicBezTo>
                <a:cubicBezTo>
                  <a:pt x="1756" y="2343"/>
                  <a:pt x="1923" y="2353"/>
                  <a:pt x="2068" y="2369"/>
                </a:cubicBezTo>
                <a:cubicBezTo>
                  <a:pt x="2213" y="2385"/>
                  <a:pt x="2334" y="2409"/>
                  <a:pt x="2500" y="2422"/>
                </a:cubicBezTo>
                <a:cubicBezTo>
                  <a:pt x="2666" y="2435"/>
                  <a:pt x="2971" y="2446"/>
                  <a:pt x="3063" y="2448"/>
                </a:cubicBezTo>
              </a:path>
            </a:pathLst>
          </a:custGeom>
          <a:noFill/>
          <a:ln w="38100">
            <a:solidFill>
              <a:srgbClr val="99CCFF"/>
            </a:solidFill>
            <a:round/>
            <a:headEnd/>
            <a:tailEnd/>
          </a:ln>
          <a:extLst>
            <a:ext uri="{909E8E84-426E-40DD-AFC4-6F175D3DCCD1}">
              <a14:hiddenFill xmlns:a14="http://schemas.microsoft.com/office/drawing/2010/main">
                <a:solidFill>
                  <a:srgbClr val="FFFFFF"/>
                </a:solidFill>
              </a14:hiddenFill>
            </a:ext>
          </a:extLst>
        </p:spPr>
        <p:txBody>
          <a:bodyPr/>
          <a:lstStyle/>
          <a:p>
            <a:endParaRPr lang="LID4096"/>
          </a:p>
        </p:txBody>
      </p:sp>
      <p:sp>
        <p:nvSpPr>
          <p:cNvPr id="52254" name="Text Box 35">
            <a:extLst>
              <a:ext uri="{FF2B5EF4-FFF2-40B4-BE49-F238E27FC236}">
                <a16:creationId xmlns:a16="http://schemas.microsoft.com/office/drawing/2014/main" id="{6F783DE5-746A-4B15-B850-127C87337F66}"/>
              </a:ext>
            </a:extLst>
          </p:cNvPr>
          <p:cNvSpPr txBox="1">
            <a:spLocks noChangeArrowheads="1"/>
          </p:cNvSpPr>
          <p:nvPr/>
        </p:nvSpPr>
        <p:spPr bwMode="auto">
          <a:xfrm>
            <a:off x="2155825" y="5783263"/>
            <a:ext cx="365601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mk-MK" altLang="LID4096" b="1">
                <a:solidFill>
                  <a:srgbClr val="000000"/>
                </a:solidFill>
                <a:latin typeface="MAC C Times" pitchFamily="18" charset="0"/>
              </a:rPr>
              <a:t>Енергина на Х-фотони </a:t>
            </a:r>
            <a:r>
              <a:rPr lang="en-US" altLang="LID4096" b="1">
                <a:solidFill>
                  <a:srgbClr val="000000"/>
                </a:solidFill>
                <a:latin typeface="Arial" panose="020B0604020202020204" pitchFamily="34" charset="0"/>
              </a:rPr>
              <a:t>[keV]</a:t>
            </a:r>
          </a:p>
        </p:txBody>
      </p:sp>
      <p:sp>
        <p:nvSpPr>
          <p:cNvPr id="52255" name="Text Box 36">
            <a:extLst>
              <a:ext uri="{FF2B5EF4-FFF2-40B4-BE49-F238E27FC236}">
                <a16:creationId xmlns:a16="http://schemas.microsoft.com/office/drawing/2014/main" id="{775E9B08-0422-49CC-939E-891259C6BB0D}"/>
              </a:ext>
            </a:extLst>
          </p:cNvPr>
          <p:cNvSpPr txBox="1">
            <a:spLocks noChangeArrowheads="1"/>
          </p:cNvSpPr>
          <p:nvPr/>
        </p:nvSpPr>
        <p:spPr bwMode="auto">
          <a:xfrm rot="-5400000">
            <a:off x="-1904206" y="3007519"/>
            <a:ext cx="44259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mk-MK" altLang="LID4096" b="1">
                <a:solidFill>
                  <a:srgbClr val="00B050"/>
                </a:solidFill>
                <a:latin typeface="MAC C Times" pitchFamily="18" charset="0"/>
              </a:rPr>
              <a:t>Тотален коефициент на атенуација </a:t>
            </a:r>
            <a:endParaRPr lang="en-US" altLang="LID4096" b="1">
              <a:solidFill>
                <a:srgbClr val="00B050"/>
              </a:solidFill>
              <a:latin typeface="MAC C Times" pitchFamily="18" charset="0"/>
            </a:endParaRPr>
          </a:p>
        </p:txBody>
      </p:sp>
      <p:sp>
        <p:nvSpPr>
          <p:cNvPr id="52256" name="Line 39">
            <a:extLst>
              <a:ext uri="{FF2B5EF4-FFF2-40B4-BE49-F238E27FC236}">
                <a16:creationId xmlns:a16="http://schemas.microsoft.com/office/drawing/2014/main" id="{639A06B3-B72F-4361-AB23-01082F413E51}"/>
              </a:ext>
            </a:extLst>
          </p:cNvPr>
          <p:cNvSpPr>
            <a:spLocks noChangeShapeType="1"/>
          </p:cNvSpPr>
          <p:nvPr/>
        </p:nvSpPr>
        <p:spPr bwMode="auto">
          <a:xfrm>
            <a:off x="817563" y="4940300"/>
            <a:ext cx="207962" cy="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52257" name="Line 40">
            <a:extLst>
              <a:ext uri="{FF2B5EF4-FFF2-40B4-BE49-F238E27FC236}">
                <a16:creationId xmlns:a16="http://schemas.microsoft.com/office/drawing/2014/main" id="{E571EF52-F19A-410A-9460-C7A6823A28D0}"/>
              </a:ext>
            </a:extLst>
          </p:cNvPr>
          <p:cNvSpPr>
            <a:spLocks noChangeShapeType="1"/>
          </p:cNvSpPr>
          <p:nvPr/>
        </p:nvSpPr>
        <p:spPr bwMode="auto">
          <a:xfrm>
            <a:off x="804863" y="4618038"/>
            <a:ext cx="207962" cy="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52258" name="Line 41">
            <a:extLst>
              <a:ext uri="{FF2B5EF4-FFF2-40B4-BE49-F238E27FC236}">
                <a16:creationId xmlns:a16="http://schemas.microsoft.com/office/drawing/2014/main" id="{C54B8044-F049-40B2-9D1F-FDD6479BD3BE}"/>
              </a:ext>
            </a:extLst>
          </p:cNvPr>
          <p:cNvSpPr>
            <a:spLocks noChangeShapeType="1"/>
          </p:cNvSpPr>
          <p:nvPr/>
        </p:nvSpPr>
        <p:spPr bwMode="auto">
          <a:xfrm>
            <a:off x="792163" y="4398963"/>
            <a:ext cx="207962" cy="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52259" name="Line 42">
            <a:extLst>
              <a:ext uri="{FF2B5EF4-FFF2-40B4-BE49-F238E27FC236}">
                <a16:creationId xmlns:a16="http://schemas.microsoft.com/office/drawing/2014/main" id="{13D55241-910E-4AC5-BDCC-9126175CD649}"/>
              </a:ext>
            </a:extLst>
          </p:cNvPr>
          <p:cNvSpPr>
            <a:spLocks noChangeShapeType="1"/>
          </p:cNvSpPr>
          <p:nvPr/>
        </p:nvSpPr>
        <p:spPr bwMode="auto">
          <a:xfrm>
            <a:off x="820738" y="4221163"/>
            <a:ext cx="207962" cy="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52260" name="Line 43">
            <a:extLst>
              <a:ext uri="{FF2B5EF4-FFF2-40B4-BE49-F238E27FC236}">
                <a16:creationId xmlns:a16="http://schemas.microsoft.com/office/drawing/2014/main" id="{B7D7B6F0-AA44-4158-8CC7-F978CC921C73}"/>
              </a:ext>
            </a:extLst>
          </p:cNvPr>
          <p:cNvSpPr>
            <a:spLocks noChangeShapeType="1"/>
          </p:cNvSpPr>
          <p:nvPr/>
        </p:nvSpPr>
        <p:spPr bwMode="auto">
          <a:xfrm>
            <a:off x="808038" y="4064000"/>
            <a:ext cx="207962" cy="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52261" name="Line 44">
            <a:extLst>
              <a:ext uri="{FF2B5EF4-FFF2-40B4-BE49-F238E27FC236}">
                <a16:creationId xmlns:a16="http://schemas.microsoft.com/office/drawing/2014/main" id="{F8FB568F-58D8-4CDC-9E7D-5AA7990D4474}"/>
              </a:ext>
            </a:extLst>
          </p:cNvPr>
          <p:cNvSpPr>
            <a:spLocks noChangeShapeType="1"/>
          </p:cNvSpPr>
          <p:nvPr/>
        </p:nvSpPr>
        <p:spPr bwMode="auto">
          <a:xfrm>
            <a:off x="815975" y="3948113"/>
            <a:ext cx="207963" cy="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52262" name="Line 45">
            <a:extLst>
              <a:ext uri="{FF2B5EF4-FFF2-40B4-BE49-F238E27FC236}">
                <a16:creationId xmlns:a16="http://schemas.microsoft.com/office/drawing/2014/main" id="{EDEA36E9-73CB-46F5-ACCF-45710E115FEB}"/>
              </a:ext>
            </a:extLst>
          </p:cNvPr>
          <p:cNvSpPr>
            <a:spLocks noChangeShapeType="1"/>
          </p:cNvSpPr>
          <p:nvPr/>
        </p:nvSpPr>
        <p:spPr bwMode="auto">
          <a:xfrm>
            <a:off x="803275" y="3832225"/>
            <a:ext cx="207963" cy="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52263" name="Line 46">
            <a:extLst>
              <a:ext uri="{FF2B5EF4-FFF2-40B4-BE49-F238E27FC236}">
                <a16:creationId xmlns:a16="http://schemas.microsoft.com/office/drawing/2014/main" id="{22522454-00F2-4B2B-B23B-62777751FF31}"/>
              </a:ext>
            </a:extLst>
          </p:cNvPr>
          <p:cNvSpPr>
            <a:spLocks noChangeShapeType="1"/>
          </p:cNvSpPr>
          <p:nvPr/>
        </p:nvSpPr>
        <p:spPr bwMode="auto">
          <a:xfrm>
            <a:off x="790575" y="3736975"/>
            <a:ext cx="207963" cy="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52264" name="Line 47">
            <a:extLst>
              <a:ext uri="{FF2B5EF4-FFF2-40B4-BE49-F238E27FC236}">
                <a16:creationId xmlns:a16="http://schemas.microsoft.com/office/drawing/2014/main" id="{75B837F8-1D90-4EF4-9A9A-9A613CBB0301}"/>
              </a:ext>
            </a:extLst>
          </p:cNvPr>
          <p:cNvSpPr>
            <a:spLocks noChangeShapeType="1"/>
          </p:cNvSpPr>
          <p:nvPr/>
        </p:nvSpPr>
        <p:spPr bwMode="auto">
          <a:xfrm>
            <a:off x="798513" y="3641725"/>
            <a:ext cx="207962" cy="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52265" name="Line 48">
            <a:extLst>
              <a:ext uri="{FF2B5EF4-FFF2-40B4-BE49-F238E27FC236}">
                <a16:creationId xmlns:a16="http://schemas.microsoft.com/office/drawing/2014/main" id="{CEF8405B-027E-4F21-BD1F-CAFF3B706962}"/>
              </a:ext>
            </a:extLst>
          </p:cNvPr>
          <p:cNvSpPr>
            <a:spLocks noChangeShapeType="1"/>
          </p:cNvSpPr>
          <p:nvPr/>
        </p:nvSpPr>
        <p:spPr bwMode="auto">
          <a:xfrm>
            <a:off x="765175" y="1833563"/>
            <a:ext cx="207963" cy="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a:lstStyle/>
          <a:p>
            <a:endParaRPr lang="LID4096"/>
          </a:p>
        </p:txBody>
      </p:sp>
      <p:sp>
        <p:nvSpPr>
          <p:cNvPr id="65585" name="Freeform 49">
            <a:extLst>
              <a:ext uri="{FF2B5EF4-FFF2-40B4-BE49-F238E27FC236}">
                <a16:creationId xmlns:a16="http://schemas.microsoft.com/office/drawing/2014/main" id="{B036F597-A1DF-4C2C-995E-9629DF7BB05E}"/>
              </a:ext>
            </a:extLst>
          </p:cNvPr>
          <p:cNvSpPr>
            <a:spLocks/>
          </p:cNvSpPr>
          <p:nvPr/>
        </p:nvSpPr>
        <p:spPr bwMode="auto">
          <a:xfrm>
            <a:off x="879475" y="2197100"/>
            <a:ext cx="4384675" cy="2871788"/>
          </a:xfrm>
          <a:custGeom>
            <a:avLst/>
            <a:gdLst>
              <a:gd name="T0" fmla="*/ 0 w 2762"/>
              <a:gd name="T1" fmla="*/ 0 h 1809"/>
              <a:gd name="T2" fmla="*/ 2147483646 w 2762"/>
              <a:gd name="T3" fmla="*/ 2147483646 h 1809"/>
              <a:gd name="T4" fmla="*/ 2147483646 w 2762"/>
              <a:gd name="T5" fmla="*/ 2147483646 h 1809"/>
              <a:gd name="T6" fmla="*/ 2147483646 w 2762"/>
              <a:gd name="T7" fmla="*/ 2147483646 h 1809"/>
              <a:gd name="T8" fmla="*/ 2147483646 w 2762"/>
              <a:gd name="T9" fmla="*/ 2147483646 h 1809"/>
              <a:gd name="T10" fmla="*/ 2147483646 w 2762"/>
              <a:gd name="T11" fmla="*/ 2147483646 h 1809"/>
              <a:gd name="T12" fmla="*/ 2147483646 w 2762"/>
              <a:gd name="T13" fmla="*/ 2147483646 h 1809"/>
              <a:gd name="T14" fmla="*/ 2147483646 w 2762"/>
              <a:gd name="T15" fmla="*/ 2147483646 h 1809"/>
              <a:gd name="T16" fmla="*/ 2147483646 w 2762"/>
              <a:gd name="T17" fmla="*/ 2147483646 h 1809"/>
              <a:gd name="T18" fmla="*/ 2147483646 w 2762"/>
              <a:gd name="T19" fmla="*/ 2147483646 h 1809"/>
              <a:gd name="T20" fmla="*/ 2147483646 w 2762"/>
              <a:gd name="T21" fmla="*/ 2147483646 h 1809"/>
              <a:gd name="T22" fmla="*/ 2147483646 w 2762"/>
              <a:gd name="T23" fmla="*/ 2147483646 h 180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762"/>
              <a:gd name="T37" fmla="*/ 0 h 1809"/>
              <a:gd name="T38" fmla="*/ 2762 w 2762"/>
              <a:gd name="T39" fmla="*/ 1809 h 180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762" h="1809">
                <a:moveTo>
                  <a:pt x="0" y="0"/>
                </a:moveTo>
                <a:cubicBezTo>
                  <a:pt x="15" y="99"/>
                  <a:pt x="30" y="199"/>
                  <a:pt x="52" y="315"/>
                </a:cubicBezTo>
                <a:cubicBezTo>
                  <a:pt x="74" y="431"/>
                  <a:pt x="93" y="572"/>
                  <a:pt x="131" y="694"/>
                </a:cubicBezTo>
                <a:cubicBezTo>
                  <a:pt x="169" y="816"/>
                  <a:pt x="222" y="937"/>
                  <a:pt x="278" y="1050"/>
                </a:cubicBezTo>
                <a:cubicBezTo>
                  <a:pt x="334" y="1163"/>
                  <a:pt x="401" y="1288"/>
                  <a:pt x="470" y="1370"/>
                </a:cubicBezTo>
                <a:cubicBezTo>
                  <a:pt x="539" y="1452"/>
                  <a:pt x="621" y="1500"/>
                  <a:pt x="690" y="1543"/>
                </a:cubicBezTo>
                <a:cubicBezTo>
                  <a:pt x="759" y="1586"/>
                  <a:pt x="820" y="1604"/>
                  <a:pt x="882" y="1626"/>
                </a:cubicBezTo>
                <a:cubicBezTo>
                  <a:pt x="944" y="1648"/>
                  <a:pt x="980" y="1661"/>
                  <a:pt x="1060" y="1676"/>
                </a:cubicBezTo>
                <a:cubicBezTo>
                  <a:pt x="1140" y="1691"/>
                  <a:pt x="1219" y="1702"/>
                  <a:pt x="1361" y="1715"/>
                </a:cubicBezTo>
                <a:cubicBezTo>
                  <a:pt x="1503" y="1728"/>
                  <a:pt x="1739" y="1742"/>
                  <a:pt x="1911" y="1755"/>
                </a:cubicBezTo>
                <a:cubicBezTo>
                  <a:pt x="2083" y="1768"/>
                  <a:pt x="2254" y="1785"/>
                  <a:pt x="2396" y="1794"/>
                </a:cubicBezTo>
                <a:cubicBezTo>
                  <a:pt x="2538" y="1803"/>
                  <a:pt x="2712" y="1809"/>
                  <a:pt x="2762" y="1807"/>
                </a:cubicBezTo>
              </a:path>
            </a:pathLst>
          </a:custGeom>
          <a:noFill/>
          <a:ln w="38100">
            <a:solidFill>
              <a:schemeClr val="hlink"/>
            </a:solidFill>
            <a:round/>
            <a:headEnd/>
            <a:tailEnd/>
          </a:ln>
          <a:extLst>
            <a:ext uri="{909E8E84-426E-40DD-AFC4-6F175D3DCCD1}">
              <a14:hiddenFill xmlns:a14="http://schemas.microsoft.com/office/drawing/2010/main">
                <a:solidFill>
                  <a:srgbClr val="FFFFFF"/>
                </a:solidFill>
              </a14:hiddenFill>
            </a:ext>
          </a:extLst>
        </p:spPr>
        <p:txBody>
          <a:bodyPr/>
          <a:lstStyle/>
          <a:p>
            <a:endParaRPr lang="LID4096"/>
          </a:p>
        </p:txBody>
      </p:sp>
      <p:sp>
        <p:nvSpPr>
          <p:cNvPr id="65587" name="Freeform 51">
            <a:extLst>
              <a:ext uri="{FF2B5EF4-FFF2-40B4-BE49-F238E27FC236}">
                <a16:creationId xmlns:a16="http://schemas.microsoft.com/office/drawing/2014/main" id="{96FDB402-002F-4533-9CE4-EA5318A06006}"/>
              </a:ext>
            </a:extLst>
          </p:cNvPr>
          <p:cNvSpPr>
            <a:spLocks/>
          </p:cNvSpPr>
          <p:nvPr/>
        </p:nvSpPr>
        <p:spPr bwMode="auto">
          <a:xfrm>
            <a:off x="879475" y="2862263"/>
            <a:ext cx="5132388" cy="2224087"/>
          </a:xfrm>
          <a:custGeom>
            <a:avLst/>
            <a:gdLst>
              <a:gd name="T0" fmla="*/ 0 w 3233"/>
              <a:gd name="T1" fmla="*/ 0 h 1401"/>
              <a:gd name="T2" fmla="*/ 2147483646 w 3233"/>
              <a:gd name="T3" fmla="*/ 2147483646 h 1401"/>
              <a:gd name="T4" fmla="*/ 2147483646 w 3233"/>
              <a:gd name="T5" fmla="*/ 2147483646 h 1401"/>
              <a:gd name="T6" fmla="*/ 2147483646 w 3233"/>
              <a:gd name="T7" fmla="*/ 2147483646 h 1401"/>
              <a:gd name="T8" fmla="*/ 2147483646 w 3233"/>
              <a:gd name="T9" fmla="*/ 2147483646 h 1401"/>
              <a:gd name="T10" fmla="*/ 2147483646 w 3233"/>
              <a:gd name="T11" fmla="*/ 2147483646 h 1401"/>
              <a:gd name="T12" fmla="*/ 2147483646 w 3233"/>
              <a:gd name="T13" fmla="*/ 2147483646 h 1401"/>
              <a:gd name="T14" fmla="*/ 2147483646 w 3233"/>
              <a:gd name="T15" fmla="*/ 2147483646 h 1401"/>
              <a:gd name="T16" fmla="*/ 0 60000 65536"/>
              <a:gd name="T17" fmla="*/ 0 60000 65536"/>
              <a:gd name="T18" fmla="*/ 0 60000 65536"/>
              <a:gd name="T19" fmla="*/ 0 60000 65536"/>
              <a:gd name="T20" fmla="*/ 0 60000 65536"/>
              <a:gd name="T21" fmla="*/ 0 60000 65536"/>
              <a:gd name="T22" fmla="*/ 0 60000 65536"/>
              <a:gd name="T23" fmla="*/ 0 60000 65536"/>
              <a:gd name="T24" fmla="*/ 0 w 3233"/>
              <a:gd name="T25" fmla="*/ 0 h 1401"/>
              <a:gd name="T26" fmla="*/ 3233 w 3233"/>
              <a:gd name="T27" fmla="*/ 1401 h 140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33" h="1401">
                <a:moveTo>
                  <a:pt x="0" y="0"/>
                </a:moveTo>
                <a:cubicBezTo>
                  <a:pt x="31" y="148"/>
                  <a:pt x="63" y="297"/>
                  <a:pt x="105" y="432"/>
                </a:cubicBezTo>
                <a:cubicBezTo>
                  <a:pt x="147" y="567"/>
                  <a:pt x="197" y="706"/>
                  <a:pt x="249" y="812"/>
                </a:cubicBezTo>
                <a:cubicBezTo>
                  <a:pt x="301" y="918"/>
                  <a:pt x="333" y="997"/>
                  <a:pt x="415" y="1070"/>
                </a:cubicBezTo>
                <a:cubicBezTo>
                  <a:pt x="497" y="1143"/>
                  <a:pt x="621" y="1212"/>
                  <a:pt x="744" y="1252"/>
                </a:cubicBezTo>
                <a:cubicBezTo>
                  <a:pt x="867" y="1292"/>
                  <a:pt x="975" y="1291"/>
                  <a:pt x="1152" y="1309"/>
                </a:cubicBezTo>
                <a:cubicBezTo>
                  <a:pt x="1329" y="1327"/>
                  <a:pt x="1459" y="1347"/>
                  <a:pt x="1806" y="1362"/>
                </a:cubicBezTo>
                <a:cubicBezTo>
                  <a:pt x="2153" y="1377"/>
                  <a:pt x="2997" y="1395"/>
                  <a:pt x="3233" y="1401"/>
                </a:cubicBezTo>
              </a:path>
            </a:pathLst>
          </a:custGeom>
          <a:noFill/>
          <a:ln w="38100">
            <a:solidFill>
              <a:srgbClr val="FFCCFF"/>
            </a:solidFill>
            <a:round/>
            <a:headEnd/>
            <a:tailEnd/>
          </a:ln>
          <a:extLst>
            <a:ext uri="{909E8E84-426E-40DD-AFC4-6F175D3DCCD1}">
              <a14:hiddenFill xmlns:a14="http://schemas.microsoft.com/office/drawing/2010/main">
                <a:solidFill>
                  <a:srgbClr val="FFFFFF"/>
                </a:solidFill>
              </a14:hiddenFill>
            </a:ext>
          </a:extLst>
        </p:spPr>
        <p:txBody>
          <a:bodyPr/>
          <a:lstStyle/>
          <a:p>
            <a:endParaRPr lang="LID4096"/>
          </a:p>
        </p:txBody>
      </p:sp>
      <p:sp>
        <p:nvSpPr>
          <p:cNvPr id="65589" name="Text Box 53">
            <a:extLst>
              <a:ext uri="{FF2B5EF4-FFF2-40B4-BE49-F238E27FC236}">
                <a16:creationId xmlns:a16="http://schemas.microsoft.com/office/drawing/2014/main" id="{71825C0B-1868-45F6-8761-FED669C0E4B7}"/>
              </a:ext>
            </a:extLst>
          </p:cNvPr>
          <p:cNvSpPr txBox="1">
            <a:spLocks noChangeArrowheads="1"/>
          </p:cNvSpPr>
          <p:nvPr/>
        </p:nvSpPr>
        <p:spPr bwMode="auto">
          <a:xfrm>
            <a:off x="1541463" y="2227263"/>
            <a:ext cx="128746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mk-MK" altLang="LID4096" b="1">
                <a:solidFill>
                  <a:srgbClr val="0070C0"/>
                </a:solidFill>
                <a:latin typeface="MAC C Times" pitchFamily="18" charset="0"/>
              </a:rPr>
              <a:t>коска</a:t>
            </a:r>
            <a:endParaRPr lang="en-US" altLang="LID4096" b="1">
              <a:solidFill>
                <a:srgbClr val="0070C0"/>
              </a:solidFill>
              <a:latin typeface="MAC C Times" pitchFamily="18" charset="0"/>
            </a:endParaRPr>
          </a:p>
        </p:txBody>
      </p:sp>
      <p:sp>
        <p:nvSpPr>
          <p:cNvPr id="65590" name="Text Box 54">
            <a:extLst>
              <a:ext uri="{FF2B5EF4-FFF2-40B4-BE49-F238E27FC236}">
                <a16:creationId xmlns:a16="http://schemas.microsoft.com/office/drawing/2014/main" id="{C8D6BD98-3077-4347-A850-C96950373746}"/>
              </a:ext>
            </a:extLst>
          </p:cNvPr>
          <p:cNvSpPr txBox="1">
            <a:spLocks noChangeArrowheads="1"/>
          </p:cNvSpPr>
          <p:nvPr/>
        </p:nvSpPr>
        <p:spPr bwMode="auto">
          <a:xfrm>
            <a:off x="2044700" y="3362325"/>
            <a:ext cx="128746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pPr>
            <a:r>
              <a:rPr lang="mk-MK" altLang="LID4096" b="1">
                <a:solidFill>
                  <a:schemeClr val="hlink"/>
                </a:solidFill>
                <a:latin typeface="MAC C Times" pitchFamily="18" charset="0"/>
              </a:rPr>
              <a:t>мускул</a:t>
            </a:r>
            <a:endParaRPr lang="en-US" altLang="LID4096" b="1">
              <a:solidFill>
                <a:schemeClr val="hlink"/>
              </a:solidFill>
              <a:latin typeface="MAC C Times" pitchFamily="18" charset="0"/>
            </a:endParaRPr>
          </a:p>
        </p:txBody>
      </p:sp>
      <p:sp>
        <p:nvSpPr>
          <p:cNvPr id="65591" name="Text Box 55">
            <a:extLst>
              <a:ext uri="{FF2B5EF4-FFF2-40B4-BE49-F238E27FC236}">
                <a16:creationId xmlns:a16="http://schemas.microsoft.com/office/drawing/2014/main" id="{E3E5F6FB-1EAA-41BF-89BD-4076785819E3}"/>
              </a:ext>
            </a:extLst>
          </p:cNvPr>
          <p:cNvSpPr txBox="1">
            <a:spLocks noChangeArrowheads="1"/>
          </p:cNvSpPr>
          <p:nvPr/>
        </p:nvSpPr>
        <p:spPr bwMode="auto">
          <a:xfrm>
            <a:off x="969963" y="5027613"/>
            <a:ext cx="1824037" cy="366712"/>
          </a:xfrm>
          <a:prstGeom prst="rect">
            <a:avLst/>
          </a:prstGeom>
          <a:noFill/>
          <a:ln>
            <a:noFill/>
          </a:ln>
        </p:spPr>
        <p:txBody>
          <a:bodyPr>
            <a:spAutoFit/>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pPr>
              <a:spcBef>
                <a:spcPct val="50000"/>
              </a:spcBef>
              <a:defRPr/>
            </a:pPr>
            <a:r>
              <a:rPr lang="mk-MK" altLang="LID4096" b="1" dirty="0">
                <a:solidFill>
                  <a:schemeClr val="bg2">
                    <a:lumMod val="25000"/>
                  </a:schemeClr>
                </a:solidFill>
                <a:latin typeface="MAC C Times" pitchFamily="18" charset="0"/>
              </a:rPr>
              <a:t>Масно ткиво</a:t>
            </a:r>
            <a:endParaRPr lang="en-US" altLang="LID4096" b="1" dirty="0">
              <a:solidFill>
                <a:schemeClr val="bg2">
                  <a:lumMod val="25000"/>
                </a:schemeClr>
              </a:solidFill>
              <a:latin typeface="MAC C Times" pitchFamily="18" charset="0"/>
            </a:endParaRPr>
          </a:p>
        </p:txBody>
      </p:sp>
      <p:sp>
        <p:nvSpPr>
          <p:cNvPr id="65592" name="Line 56">
            <a:extLst>
              <a:ext uri="{FF2B5EF4-FFF2-40B4-BE49-F238E27FC236}">
                <a16:creationId xmlns:a16="http://schemas.microsoft.com/office/drawing/2014/main" id="{CB8F07BD-813D-43DC-B667-3E27E05E805D}"/>
              </a:ext>
            </a:extLst>
          </p:cNvPr>
          <p:cNvSpPr>
            <a:spLocks noChangeShapeType="1"/>
          </p:cNvSpPr>
          <p:nvPr/>
        </p:nvSpPr>
        <p:spPr bwMode="auto">
          <a:xfrm flipH="1">
            <a:off x="1460500" y="2592388"/>
            <a:ext cx="271463" cy="665162"/>
          </a:xfrm>
          <a:prstGeom prst="line">
            <a:avLst/>
          </a:prstGeom>
          <a:noFill/>
          <a:ln w="9525">
            <a:solidFill>
              <a:srgbClr val="FFCC66"/>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65593" name="Line 57">
            <a:extLst>
              <a:ext uri="{FF2B5EF4-FFF2-40B4-BE49-F238E27FC236}">
                <a16:creationId xmlns:a16="http://schemas.microsoft.com/office/drawing/2014/main" id="{EF81AB6E-DDBF-419D-8292-94D5BA2253FA}"/>
              </a:ext>
            </a:extLst>
          </p:cNvPr>
          <p:cNvSpPr>
            <a:spLocks noChangeShapeType="1"/>
          </p:cNvSpPr>
          <p:nvPr/>
        </p:nvSpPr>
        <p:spPr bwMode="auto">
          <a:xfrm flipH="1">
            <a:off x="1493838" y="3632200"/>
            <a:ext cx="590550" cy="477838"/>
          </a:xfrm>
          <a:prstGeom prst="line">
            <a:avLst/>
          </a:prstGeom>
          <a:noFill/>
          <a:ln w="9525">
            <a:solidFill>
              <a:srgbClr val="FFCC66"/>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65594" name="Line 58">
            <a:extLst>
              <a:ext uri="{FF2B5EF4-FFF2-40B4-BE49-F238E27FC236}">
                <a16:creationId xmlns:a16="http://schemas.microsoft.com/office/drawing/2014/main" id="{2D974FDA-1EC1-4827-AFD8-AFA78072930A}"/>
              </a:ext>
            </a:extLst>
          </p:cNvPr>
          <p:cNvSpPr>
            <a:spLocks noChangeShapeType="1"/>
          </p:cNvSpPr>
          <p:nvPr/>
        </p:nvSpPr>
        <p:spPr bwMode="auto">
          <a:xfrm flipV="1">
            <a:off x="1350963" y="4568825"/>
            <a:ext cx="180975" cy="503238"/>
          </a:xfrm>
          <a:prstGeom prst="line">
            <a:avLst/>
          </a:prstGeom>
          <a:noFill/>
          <a:ln w="9525">
            <a:solidFill>
              <a:srgbClr val="FFCC66"/>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65598" name="Line 62">
            <a:extLst>
              <a:ext uri="{FF2B5EF4-FFF2-40B4-BE49-F238E27FC236}">
                <a16:creationId xmlns:a16="http://schemas.microsoft.com/office/drawing/2014/main" id="{A17874EC-B80D-4931-A67B-E0457007B7E8}"/>
              </a:ext>
            </a:extLst>
          </p:cNvPr>
          <p:cNvSpPr>
            <a:spLocks noChangeShapeType="1"/>
          </p:cNvSpPr>
          <p:nvPr/>
        </p:nvSpPr>
        <p:spPr bwMode="auto">
          <a:xfrm flipV="1">
            <a:off x="2400300" y="2152650"/>
            <a:ext cx="6153150" cy="323850"/>
          </a:xfrm>
          <a:prstGeom prst="line">
            <a:avLst/>
          </a:prstGeom>
          <a:noFill/>
          <a:ln w="9525">
            <a:solidFill>
              <a:srgbClr val="FFCC66"/>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65599" name="Line 63">
            <a:extLst>
              <a:ext uri="{FF2B5EF4-FFF2-40B4-BE49-F238E27FC236}">
                <a16:creationId xmlns:a16="http://schemas.microsoft.com/office/drawing/2014/main" id="{AB559EF0-61CA-4150-B8D5-93366545094D}"/>
              </a:ext>
            </a:extLst>
          </p:cNvPr>
          <p:cNvSpPr>
            <a:spLocks noChangeShapeType="1"/>
          </p:cNvSpPr>
          <p:nvPr/>
        </p:nvSpPr>
        <p:spPr bwMode="auto">
          <a:xfrm flipV="1">
            <a:off x="2971800" y="2990850"/>
            <a:ext cx="4362450" cy="552450"/>
          </a:xfrm>
          <a:prstGeom prst="line">
            <a:avLst/>
          </a:prstGeom>
          <a:noFill/>
          <a:ln w="9525">
            <a:solidFill>
              <a:srgbClr val="FFCC66"/>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65600" name="Line 64">
            <a:extLst>
              <a:ext uri="{FF2B5EF4-FFF2-40B4-BE49-F238E27FC236}">
                <a16:creationId xmlns:a16="http://schemas.microsoft.com/office/drawing/2014/main" id="{548A4F79-8A59-4763-955E-8EEDCFDA583A}"/>
              </a:ext>
            </a:extLst>
          </p:cNvPr>
          <p:cNvSpPr>
            <a:spLocks noChangeShapeType="1"/>
          </p:cNvSpPr>
          <p:nvPr/>
        </p:nvSpPr>
        <p:spPr bwMode="auto">
          <a:xfrm flipV="1">
            <a:off x="1485900" y="3257550"/>
            <a:ext cx="5391150" cy="1847850"/>
          </a:xfrm>
          <a:prstGeom prst="line">
            <a:avLst/>
          </a:prstGeom>
          <a:noFill/>
          <a:ln w="9525">
            <a:solidFill>
              <a:srgbClr val="FFCC66"/>
            </a:solidFill>
            <a:round/>
            <a:headEnd/>
            <a:tailEnd type="triangle" w="med" len="med"/>
          </a:ln>
          <a:extLst>
            <a:ext uri="{909E8E84-426E-40DD-AFC4-6F175D3DCCD1}">
              <a14:hiddenFill xmlns:a14="http://schemas.microsoft.com/office/drawing/2010/main">
                <a:noFill/>
              </a14:hiddenFill>
            </a:ext>
          </a:extLst>
        </p:spPr>
        <p:txBody>
          <a:bodyPr/>
          <a:lstStyle/>
          <a:p>
            <a:endParaRPr lang="LID4096"/>
          </a:p>
        </p:txBody>
      </p:sp>
      <p:sp>
        <p:nvSpPr>
          <p:cNvPr id="65540" name="Text Box 4">
            <a:extLst>
              <a:ext uri="{FF2B5EF4-FFF2-40B4-BE49-F238E27FC236}">
                <a16:creationId xmlns:a16="http://schemas.microsoft.com/office/drawing/2014/main" id="{886EBA6D-2BBA-4EDB-BE04-12CE4DE5825F}"/>
              </a:ext>
            </a:extLst>
          </p:cNvPr>
          <p:cNvSpPr txBox="1">
            <a:spLocks noChangeArrowheads="1"/>
          </p:cNvSpPr>
          <p:nvPr/>
        </p:nvSpPr>
        <p:spPr bwMode="auto">
          <a:xfrm>
            <a:off x="2971800" y="3673475"/>
            <a:ext cx="339407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defTabSz="762000">
              <a:defRPr>
                <a:solidFill>
                  <a:schemeClr val="tx1"/>
                </a:solidFill>
                <a:latin typeface="M_Swiss" pitchFamily="34" charset="0"/>
              </a:defRPr>
            </a:lvl1pPr>
            <a:lvl2pPr marL="742950" indent="-285750" defTabSz="762000">
              <a:defRPr>
                <a:solidFill>
                  <a:schemeClr val="tx1"/>
                </a:solidFill>
                <a:latin typeface="M_Swiss" pitchFamily="34" charset="0"/>
              </a:defRPr>
            </a:lvl2pPr>
            <a:lvl3pPr marL="1143000" indent="-228600" defTabSz="762000">
              <a:defRPr>
                <a:solidFill>
                  <a:schemeClr val="tx1"/>
                </a:solidFill>
                <a:latin typeface="M_Swiss" pitchFamily="34" charset="0"/>
              </a:defRPr>
            </a:lvl3pPr>
            <a:lvl4pPr marL="1600200" indent="-228600" defTabSz="762000">
              <a:defRPr>
                <a:solidFill>
                  <a:schemeClr val="tx1"/>
                </a:solidFill>
                <a:latin typeface="M_Swiss" pitchFamily="34" charset="0"/>
              </a:defRPr>
            </a:lvl4pPr>
            <a:lvl5pPr marL="2057400" indent="-228600" defTabSz="762000">
              <a:defRPr>
                <a:solidFill>
                  <a:schemeClr val="tx1"/>
                </a:solidFill>
                <a:latin typeface="M_Swiss" pitchFamily="34" charset="0"/>
              </a:defRPr>
            </a:lvl5pPr>
            <a:lvl6pPr marL="2514600" indent="-228600" defTabSz="762000" eaLnBrk="0" fontAlgn="base" hangingPunct="0">
              <a:spcBef>
                <a:spcPct val="0"/>
              </a:spcBef>
              <a:spcAft>
                <a:spcPct val="0"/>
              </a:spcAft>
              <a:defRPr>
                <a:solidFill>
                  <a:schemeClr val="tx1"/>
                </a:solidFill>
                <a:latin typeface="M_Swiss" pitchFamily="34" charset="0"/>
              </a:defRPr>
            </a:lvl6pPr>
            <a:lvl7pPr marL="2971800" indent="-228600" defTabSz="762000" eaLnBrk="0" fontAlgn="base" hangingPunct="0">
              <a:spcBef>
                <a:spcPct val="0"/>
              </a:spcBef>
              <a:spcAft>
                <a:spcPct val="0"/>
              </a:spcAft>
              <a:defRPr>
                <a:solidFill>
                  <a:schemeClr val="tx1"/>
                </a:solidFill>
                <a:latin typeface="M_Swiss" pitchFamily="34" charset="0"/>
              </a:defRPr>
            </a:lvl7pPr>
            <a:lvl8pPr marL="3429000" indent="-228600" defTabSz="762000" eaLnBrk="0" fontAlgn="base" hangingPunct="0">
              <a:spcBef>
                <a:spcPct val="0"/>
              </a:spcBef>
              <a:spcAft>
                <a:spcPct val="0"/>
              </a:spcAft>
              <a:defRPr>
                <a:solidFill>
                  <a:schemeClr val="tx1"/>
                </a:solidFill>
                <a:latin typeface="M_Swiss" pitchFamily="34" charset="0"/>
              </a:defRPr>
            </a:lvl8pPr>
            <a:lvl9pPr marL="3886200" indent="-228600" defTabSz="762000" eaLnBrk="0" fontAlgn="base" hangingPunct="0">
              <a:spcBef>
                <a:spcPct val="0"/>
              </a:spcBef>
              <a:spcAft>
                <a:spcPct val="0"/>
              </a:spcAft>
              <a:defRPr>
                <a:solidFill>
                  <a:schemeClr val="tx1"/>
                </a:solidFill>
                <a:latin typeface="M_Swiss" pitchFamily="34" charset="0"/>
              </a:defRPr>
            </a:lvl9pPr>
          </a:lstStyle>
          <a:p>
            <a:pPr algn="ctr"/>
            <a:endParaRPr lang="fr-FR" altLang="LID4096" sz="1400" b="1" i="1">
              <a:latin typeface="Arial" panose="020B0604020202020204" pitchFamily="34" charset="0"/>
            </a:endParaRPr>
          </a:p>
          <a:p>
            <a:pPr algn="ctr"/>
            <a:r>
              <a:rPr lang="mk-MK" altLang="LID4096" sz="1600" b="1">
                <a:latin typeface="MAC C Times" pitchFamily="18" charset="0"/>
              </a:rPr>
              <a:t>Регион на радиотерапија</a:t>
            </a:r>
            <a:endParaRPr lang="fr-FR" altLang="LID4096" sz="1600" b="1">
              <a:latin typeface="MAC C Times" pitchFamily="18" charset="0"/>
            </a:endParaRPr>
          </a:p>
          <a:p>
            <a:pPr algn="ctr"/>
            <a:r>
              <a:rPr lang="fr-FR" altLang="LID4096" sz="1600" b="1">
                <a:latin typeface="MAC C Times" pitchFamily="18" charset="0"/>
              </a:rPr>
              <a:t>100 KeV - 10 MeV, </a:t>
            </a:r>
          </a:p>
          <a:p>
            <a:pPr algn="ctr"/>
            <a:r>
              <a:rPr lang="mk-MK" altLang="LID4096" sz="1600" b="1">
                <a:latin typeface="MAC C Times" pitchFamily="18" charset="0"/>
              </a:rPr>
              <a:t>Најмала контрастна резолуција</a:t>
            </a:r>
            <a:endParaRPr lang="en-US" altLang="LID4096" sz="1600" b="1">
              <a:latin typeface="MAC C Times" pitchFamily="18" charset="0"/>
            </a:endParaRPr>
          </a:p>
          <a:p>
            <a:endParaRPr lang="en-US" altLang="LID4096" sz="1400">
              <a:solidFill>
                <a:schemeClr val="accent1"/>
              </a:solidFill>
              <a:latin typeface="MAC C Times" pitchFamily="18" charset="0"/>
            </a:endParaRPr>
          </a:p>
          <a:p>
            <a:endParaRPr lang="en-US" altLang="LID4096" sz="1400">
              <a:solidFill>
                <a:schemeClr val="accent1"/>
              </a:solidFill>
              <a:latin typeface="MAC C Times"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65591"/>
                                        </p:tgtEl>
                                        <p:attrNameLst>
                                          <p:attrName>style.visibility</p:attrName>
                                        </p:attrNameLst>
                                      </p:cBhvr>
                                      <p:to>
                                        <p:strVal val="visible"/>
                                      </p:to>
                                    </p:set>
                                    <p:anim calcmode="lin" valueType="num">
                                      <p:cBhvr>
                                        <p:cTn id="7" dur="500" fill="hold"/>
                                        <p:tgtEl>
                                          <p:spTgt spid="65591"/>
                                        </p:tgtEl>
                                        <p:attrNameLst>
                                          <p:attrName>ppt_w</p:attrName>
                                        </p:attrNameLst>
                                      </p:cBhvr>
                                      <p:tavLst>
                                        <p:tav tm="0">
                                          <p:val>
                                            <p:fltVal val="0"/>
                                          </p:val>
                                        </p:tav>
                                        <p:tav tm="100000">
                                          <p:val>
                                            <p:strVal val="#ppt_w"/>
                                          </p:val>
                                        </p:tav>
                                      </p:tavLst>
                                    </p:anim>
                                    <p:anim calcmode="lin" valueType="num">
                                      <p:cBhvr>
                                        <p:cTn id="8" dur="500" fill="hold"/>
                                        <p:tgtEl>
                                          <p:spTgt spid="65591"/>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7" presetClass="entr" presetSubtype="10" fill="hold" nodeType="clickEffect">
                                  <p:stCondLst>
                                    <p:cond delay="0"/>
                                  </p:stCondLst>
                                  <p:childTnLst>
                                    <p:set>
                                      <p:cBhvr>
                                        <p:cTn id="12" dur="1" fill="hold">
                                          <p:stCondLst>
                                            <p:cond delay="0"/>
                                          </p:stCondLst>
                                        </p:cTn>
                                        <p:tgtEl>
                                          <p:spTgt spid="65594"/>
                                        </p:tgtEl>
                                        <p:attrNameLst>
                                          <p:attrName>style.visibility</p:attrName>
                                        </p:attrNameLst>
                                      </p:cBhvr>
                                      <p:to>
                                        <p:strVal val="visible"/>
                                      </p:to>
                                    </p:set>
                                    <p:anim calcmode="lin" valueType="num">
                                      <p:cBhvr>
                                        <p:cTn id="13" dur="500" fill="hold"/>
                                        <p:tgtEl>
                                          <p:spTgt spid="65594"/>
                                        </p:tgtEl>
                                        <p:attrNameLst>
                                          <p:attrName>ppt_w</p:attrName>
                                        </p:attrNameLst>
                                      </p:cBhvr>
                                      <p:tavLst>
                                        <p:tav tm="0">
                                          <p:val>
                                            <p:fltVal val="0"/>
                                          </p:val>
                                        </p:tav>
                                        <p:tav tm="100000">
                                          <p:val>
                                            <p:strVal val="#ppt_w"/>
                                          </p:val>
                                        </p:tav>
                                      </p:tavLst>
                                    </p:anim>
                                    <p:anim calcmode="lin" valueType="num">
                                      <p:cBhvr>
                                        <p:cTn id="14" dur="500" fill="hold"/>
                                        <p:tgtEl>
                                          <p:spTgt spid="65594"/>
                                        </p:tgtEl>
                                        <p:attrNameLst>
                                          <p:attrName>ppt_h</p:attrName>
                                        </p:attrNameLst>
                                      </p:cBhvr>
                                      <p:tavLst>
                                        <p:tav tm="0">
                                          <p:val>
                                            <p:strVal val="#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9" presetClass="entr" presetSubtype="0" fill="hold" nodeType="clickEffect">
                                  <p:stCondLst>
                                    <p:cond delay="0"/>
                                  </p:stCondLst>
                                  <p:childTnLst>
                                    <p:set>
                                      <p:cBhvr>
                                        <p:cTn id="18" dur="1" fill="hold">
                                          <p:stCondLst>
                                            <p:cond delay="0"/>
                                          </p:stCondLst>
                                        </p:cTn>
                                        <p:tgtEl>
                                          <p:spTgt spid="65587"/>
                                        </p:tgtEl>
                                        <p:attrNameLst>
                                          <p:attrName>style.visibility</p:attrName>
                                        </p:attrNameLst>
                                      </p:cBhvr>
                                      <p:to>
                                        <p:strVal val="visible"/>
                                      </p:to>
                                    </p:set>
                                    <p:animEffect transition="in" filter="dissolve">
                                      <p:cBhvr>
                                        <p:cTn id="19" dur="500"/>
                                        <p:tgtEl>
                                          <p:spTgt spid="65587"/>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7" presetClass="entr" presetSubtype="10" fill="hold" grpId="0" nodeType="clickEffect">
                                  <p:stCondLst>
                                    <p:cond delay="0"/>
                                  </p:stCondLst>
                                  <p:childTnLst>
                                    <p:set>
                                      <p:cBhvr>
                                        <p:cTn id="23" dur="1" fill="hold">
                                          <p:stCondLst>
                                            <p:cond delay="0"/>
                                          </p:stCondLst>
                                        </p:cTn>
                                        <p:tgtEl>
                                          <p:spTgt spid="65590"/>
                                        </p:tgtEl>
                                        <p:attrNameLst>
                                          <p:attrName>style.visibility</p:attrName>
                                        </p:attrNameLst>
                                      </p:cBhvr>
                                      <p:to>
                                        <p:strVal val="visible"/>
                                      </p:to>
                                    </p:set>
                                    <p:anim calcmode="lin" valueType="num">
                                      <p:cBhvr>
                                        <p:cTn id="24" dur="500" fill="hold"/>
                                        <p:tgtEl>
                                          <p:spTgt spid="65590"/>
                                        </p:tgtEl>
                                        <p:attrNameLst>
                                          <p:attrName>ppt_w</p:attrName>
                                        </p:attrNameLst>
                                      </p:cBhvr>
                                      <p:tavLst>
                                        <p:tav tm="0">
                                          <p:val>
                                            <p:fltVal val="0"/>
                                          </p:val>
                                        </p:tav>
                                        <p:tav tm="100000">
                                          <p:val>
                                            <p:strVal val="#ppt_w"/>
                                          </p:val>
                                        </p:tav>
                                      </p:tavLst>
                                    </p:anim>
                                    <p:anim calcmode="lin" valueType="num">
                                      <p:cBhvr>
                                        <p:cTn id="25" dur="500" fill="hold"/>
                                        <p:tgtEl>
                                          <p:spTgt spid="65590"/>
                                        </p:tgtEl>
                                        <p:attrNameLst>
                                          <p:attrName>ppt_h</p:attrName>
                                        </p:attrNameLst>
                                      </p:cBhvr>
                                      <p:tavLst>
                                        <p:tav tm="0">
                                          <p:val>
                                            <p:strVal val="#ppt_h"/>
                                          </p:val>
                                        </p:tav>
                                        <p:tav tm="100000">
                                          <p:val>
                                            <p:strVal val="#ppt_h"/>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17" presetClass="entr" presetSubtype="10" fill="hold" nodeType="clickEffect">
                                  <p:stCondLst>
                                    <p:cond delay="0"/>
                                  </p:stCondLst>
                                  <p:childTnLst>
                                    <p:set>
                                      <p:cBhvr>
                                        <p:cTn id="29" dur="1" fill="hold">
                                          <p:stCondLst>
                                            <p:cond delay="0"/>
                                          </p:stCondLst>
                                        </p:cTn>
                                        <p:tgtEl>
                                          <p:spTgt spid="65593"/>
                                        </p:tgtEl>
                                        <p:attrNameLst>
                                          <p:attrName>style.visibility</p:attrName>
                                        </p:attrNameLst>
                                      </p:cBhvr>
                                      <p:to>
                                        <p:strVal val="visible"/>
                                      </p:to>
                                    </p:set>
                                    <p:anim calcmode="lin" valueType="num">
                                      <p:cBhvr>
                                        <p:cTn id="30" dur="500" fill="hold"/>
                                        <p:tgtEl>
                                          <p:spTgt spid="65593"/>
                                        </p:tgtEl>
                                        <p:attrNameLst>
                                          <p:attrName>ppt_w</p:attrName>
                                        </p:attrNameLst>
                                      </p:cBhvr>
                                      <p:tavLst>
                                        <p:tav tm="0">
                                          <p:val>
                                            <p:fltVal val="0"/>
                                          </p:val>
                                        </p:tav>
                                        <p:tav tm="100000">
                                          <p:val>
                                            <p:strVal val="#ppt_w"/>
                                          </p:val>
                                        </p:tav>
                                      </p:tavLst>
                                    </p:anim>
                                    <p:anim calcmode="lin" valueType="num">
                                      <p:cBhvr>
                                        <p:cTn id="31" dur="500" fill="hold"/>
                                        <p:tgtEl>
                                          <p:spTgt spid="65593"/>
                                        </p:tgtEl>
                                        <p:attrNameLst>
                                          <p:attrName>ppt_h</p:attrName>
                                        </p:attrNameLst>
                                      </p:cBhvr>
                                      <p:tavLst>
                                        <p:tav tm="0">
                                          <p:val>
                                            <p:strVal val="#ppt_h"/>
                                          </p:val>
                                        </p:tav>
                                        <p:tav tm="100000">
                                          <p:val>
                                            <p:strVal val="#ppt_h"/>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9" presetClass="entr" presetSubtype="0" fill="hold" nodeType="clickEffect">
                                  <p:stCondLst>
                                    <p:cond delay="0"/>
                                  </p:stCondLst>
                                  <p:childTnLst>
                                    <p:set>
                                      <p:cBhvr>
                                        <p:cTn id="35" dur="1" fill="hold">
                                          <p:stCondLst>
                                            <p:cond delay="0"/>
                                          </p:stCondLst>
                                        </p:cTn>
                                        <p:tgtEl>
                                          <p:spTgt spid="65585"/>
                                        </p:tgtEl>
                                        <p:attrNameLst>
                                          <p:attrName>style.visibility</p:attrName>
                                        </p:attrNameLst>
                                      </p:cBhvr>
                                      <p:to>
                                        <p:strVal val="visible"/>
                                      </p:to>
                                    </p:set>
                                    <p:animEffect transition="in" filter="dissolve">
                                      <p:cBhvr>
                                        <p:cTn id="36" dur="500"/>
                                        <p:tgtEl>
                                          <p:spTgt spid="65585"/>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7" presetClass="entr" presetSubtype="10" fill="hold" grpId="0" nodeType="clickEffect">
                                  <p:stCondLst>
                                    <p:cond delay="0"/>
                                  </p:stCondLst>
                                  <p:childTnLst>
                                    <p:set>
                                      <p:cBhvr>
                                        <p:cTn id="40" dur="1" fill="hold">
                                          <p:stCondLst>
                                            <p:cond delay="0"/>
                                          </p:stCondLst>
                                        </p:cTn>
                                        <p:tgtEl>
                                          <p:spTgt spid="65589"/>
                                        </p:tgtEl>
                                        <p:attrNameLst>
                                          <p:attrName>style.visibility</p:attrName>
                                        </p:attrNameLst>
                                      </p:cBhvr>
                                      <p:to>
                                        <p:strVal val="visible"/>
                                      </p:to>
                                    </p:set>
                                    <p:anim calcmode="lin" valueType="num">
                                      <p:cBhvr>
                                        <p:cTn id="41" dur="500" fill="hold"/>
                                        <p:tgtEl>
                                          <p:spTgt spid="65589"/>
                                        </p:tgtEl>
                                        <p:attrNameLst>
                                          <p:attrName>ppt_w</p:attrName>
                                        </p:attrNameLst>
                                      </p:cBhvr>
                                      <p:tavLst>
                                        <p:tav tm="0">
                                          <p:val>
                                            <p:fltVal val="0"/>
                                          </p:val>
                                        </p:tav>
                                        <p:tav tm="100000">
                                          <p:val>
                                            <p:strVal val="#ppt_w"/>
                                          </p:val>
                                        </p:tav>
                                      </p:tavLst>
                                    </p:anim>
                                    <p:anim calcmode="lin" valueType="num">
                                      <p:cBhvr>
                                        <p:cTn id="42" dur="500" fill="hold"/>
                                        <p:tgtEl>
                                          <p:spTgt spid="65589"/>
                                        </p:tgtEl>
                                        <p:attrNameLst>
                                          <p:attrName>ppt_h</p:attrName>
                                        </p:attrNameLst>
                                      </p:cBhvr>
                                      <p:tavLst>
                                        <p:tav tm="0">
                                          <p:val>
                                            <p:strVal val="#ppt_h"/>
                                          </p:val>
                                        </p:tav>
                                        <p:tav tm="100000">
                                          <p:val>
                                            <p:strVal val="#ppt_h"/>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17" presetClass="entr" presetSubtype="10" fill="hold" nodeType="clickEffect">
                                  <p:stCondLst>
                                    <p:cond delay="0"/>
                                  </p:stCondLst>
                                  <p:childTnLst>
                                    <p:set>
                                      <p:cBhvr>
                                        <p:cTn id="46" dur="1" fill="hold">
                                          <p:stCondLst>
                                            <p:cond delay="0"/>
                                          </p:stCondLst>
                                        </p:cTn>
                                        <p:tgtEl>
                                          <p:spTgt spid="65592"/>
                                        </p:tgtEl>
                                        <p:attrNameLst>
                                          <p:attrName>style.visibility</p:attrName>
                                        </p:attrNameLst>
                                      </p:cBhvr>
                                      <p:to>
                                        <p:strVal val="visible"/>
                                      </p:to>
                                    </p:set>
                                    <p:anim calcmode="lin" valueType="num">
                                      <p:cBhvr>
                                        <p:cTn id="47" dur="500" fill="hold"/>
                                        <p:tgtEl>
                                          <p:spTgt spid="65592"/>
                                        </p:tgtEl>
                                        <p:attrNameLst>
                                          <p:attrName>ppt_w</p:attrName>
                                        </p:attrNameLst>
                                      </p:cBhvr>
                                      <p:tavLst>
                                        <p:tav tm="0">
                                          <p:val>
                                            <p:fltVal val="0"/>
                                          </p:val>
                                        </p:tav>
                                        <p:tav tm="100000">
                                          <p:val>
                                            <p:strVal val="#ppt_w"/>
                                          </p:val>
                                        </p:tav>
                                      </p:tavLst>
                                    </p:anim>
                                    <p:anim calcmode="lin" valueType="num">
                                      <p:cBhvr>
                                        <p:cTn id="48" dur="500" fill="hold"/>
                                        <p:tgtEl>
                                          <p:spTgt spid="65592"/>
                                        </p:tgtEl>
                                        <p:attrNameLst>
                                          <p:attrName>ppt_h</p:attrName>
                                        </p:attrNameLst>
                                      </p:cBhvr>
                                      <p:tavLst>
                                        <p:tav tm="0">
                                          <p:val>
                                            <p:strVal val="#ppt_h"/>
                                          </p:val>
                                        </p:tav>
                                        <p:tav tm="100000">
                                          <p:val>
                                            <p:strVal val="#ppt_h"/>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9" presetClass="entr" presetSubtype="0" fill="hold" nodeType="clickEffect">
                                  <p:stCondLst>
                                    <p:cond delay="0"/>
                                  </p:stCondLst>
                                  <p:childTnLst>
                                    <p:set>
                                      <p:cBhvr>
                                        <p:cTn id="52" dur="1" fill="hold">
                                          <p:stCondLst>
                                            <p:cond delay="0"/>
                                          </p:stCondLst>
                                        </p:cTn>
                                        <p:tgtEl>
                                          <p:spTgt spid="65569"/>
                                        </p:tgtEl>
                                        <p:attrNameLst>
                                          <p:attrName>style.visibility</p:attrName>
                                        </p:attrNameLst>
                                      </p:cBhvr>
                                      <p:to>
                                        <p:strVal val="visible"/>
                                      </p:to>
                                    </p:set>
                                    <p:animEffect transition="in" filter="dissolve">
                                      <p:cBhvr>
                                        <p:cTn id="53" dur="500"/>
                                        <p:tgtEl>
                                          <p:spTgt spid="65569"/>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17" presetClass="entr" presetSubtype="8" fill="hold" nodeType="clickEffect">
                                  <p:stCondLst>
                                    <p:cond delay="0"/>
                                  </p:stCondLst>
                                  <p:childTnLst>
                                    <p:set>
                                      <p:cBhvr>
                                        <p:cTn id="57" dur="1" fill="hold">
                                          <p:stCondLst>
                                            <p:cond delay="0"/>
                                          </p:stCondLst>
                                        </p:cTn>
                                        <p:tgtEl>
                                          <p:spTgt spid="65600"/>
                                        </p:tgtEl>
                                        <p:attrNameLst>
                                          <p:attrName>style.visibility</p:attrName>
                                        </p:attrNameLst>
                                      </p:cBhvr>
                                      <p:to>
                                        <p:strVal val="visible"/>
                                      </p:to>
                                    </p:set>
                                    <p:anim calcmode="lin" valueType="num">
                                      <p:cBhvr>
                                        <p:cTn id="58" dur="500" fill="hold"/>
                                        <p:tgtEl>
                                          <p:spTgt spid="65600"/>
                                        </p:tgtEl>
                                        <p:attrNameLst>
                                          <p:attrName>ppt_x</p:attrName>
                                        </p:attrNameLst>
                                      </p:cBhvr>
                                      <p:tavLst>
                                        <p:tav tm="0">
                                          <p:val>
                                            <p:strVal val="#ppt_x-#ppt_w/2"/>
                                          </p:val>
                                        </p:tav>
                                        <p:tav tm="100000">
                                          <p:val>
                                            <p:strVal val="#ppt_x"/>
                                          </p:val>
                                        </p:tav>
                                      </p:tavLst>
                                    </p:anim>
                                    <p:anim calcmode="lin" valueType="num">
                                      <p:cBhvr>
                                        <p:cTn id="59" dur="500" fill="hold"/>
                                        <p:tgtEl>
                                          <p:spTgt spid="65600"/>
                                        </p:tgtEl>
                                        <p:attrNameLst>
                                          <p:attrName>ppt_y</p:attrName>
                                        </p:attrNameLst>
                                      </p:cBhvr>
                                      <p:tavLst>
                                        <p:tav tm="0">
                                          <p:val>
                                            <p:strVal val="#ppt_y"/>
                                          </p:val>
                                        </p:tav>
                                        <p:tav tm="100000">
                                          <p:val>
                                            <p:strVal val="#ppt_y"/>
                                          </p:val>
                                        </p:tav>
                                      </p:tavLst>
                                    </p:anim>
                                    <p:anim calcmode="lin" valueType="num">
                                      <p:cBhvr>
                                        <p:cTn id="60" dur="500" fill="hold"/>
                                        <p:tgtEl>
                                          <p:spTgt spid="65600"/>
                                        </p:tgtEl>
                                        <p:attrNameLst>
                                          <p:attrName>ppt_w</p:attrName>
                                        </p:attrNameLst>
                                      </p:cBhvr>
                                      <p:tavLst>
                                        <p:tav tm="0">
                                          <p:val>
                                            <p:fltVal val="0"/>
                                          </p:val>
                                        </p:tav>
                                        <p:tav tm="100000">
                                          <p:val>
                                            <p:strVal val="#ppt_w"/>
                                          </p:val>
                                        </p:tav>
                                      </p:tavLst>
                                    </p:anim>
                                    <p:anim calcmode="lin" valueType="num">
                                      <p:cBhvr>
                                        <p:cTn id="61" dur="500" fill="hold"/>
                                        <p:tgtEl>
                                          <p:spTgt spid="65600"/>
                                        </p:tgtEl>
                                        <p:attrNameLst>
                                          <p:attrName>ppt_h</p:attrName>
                                        </p:attrNameLst>
                                      </p:cBhvr>
                                      <p:tavLst>
                                        <p:tav tm="0">
                                          <p:val>
                                            <p:strVal val="#ppt_h"/>
                                          </p:val>
                                        </p:tav>
                                        <p:tav tm="100000">
                                          <p:val>
                                            <p:strVal val="#ppt_h"/>
                                          </p:val>
                                        </p:tav>
                                      </p:tavLst>
                                    </p:anim>
                                  </p:childTnLst>
                                </p:cTn>
                              </p:par>
                              <p:par>
                                <p:cTn id="62" presetID="17" presetClass="entr" presetSubtype="8" fill="hold" nodeType="withEffect">
                                  <p:stCondLst>
                                    <p:cond delay="0"/>
                                  </p:stCondLst>
                                  <p:childTnLst>
                                    <p:set>
                                      <p:cBhvr>
                                        <p:cTn id="63" dur="1" fill="hold">
                                          <p:stCondLst>
                                            <p:cond delay="0"/>
                                          </p:stCondLst>
                                        </p:cTn>
                                        <p:tgtEl>
                                          <p:spTgt spid="65599"/>
                                        </p:tgtEl>
                                        <p:attrNameLst>
                                          <p:attrName>style.visibility</p:attrName>
                                        </p:attrNameLst>
                                      </p:cBhvr>
                                      <p:to>
                                        <p:strVal val="visible"/>
                                      </p:to>
                                    </p:set>
                                    <p:anim calcmode="lin" valueType="num">
                                      <p:cBhvr>
                                        <p:cTn id="64" dur="500" fill="hold"/>
                                        <p:tgtEl>
                                          <p:spTgt spid="65599"/>
                                        </p:tgtEl>
                                        <p:attrNameLst>
                                          <p:attrName>ppt_x</p:attrName>
                                        </p:attrNameLst>
                                      </p:cBhvr>
                                      <p:tavLst>
                                        <p:tav tm="0">
                                          <p:val>
                                            <p:strVal val="#ppt_x-#ppt_w/2"/>
                                          </p:val>
                                        </p:tav>
                                        <p:tav tm="100000">
                                          <p:val>
                                            <p:strVal val="#ppt_x"/>
                                          </p:val>
                                        </p:tav>
                                      </p:tavLst>
                                    </p:anim>
                                    <p:anim calcmode="lin" valueType="num">
                                      <p:cBhvr>
                                        <p:cTn id="65" dur="500" fill="hold"/>
                                        <p:tgtEl>
                                          <p:spTgt spid="65599"/>
                                        </p:tgtEl>
                                        <p:attrNameLst>
                                          <p:attrName>ppt_y</p:attrName>
                                        </p:attrNameLst>
                                      </p:cBhvr>
                                      <p:tavLst>
                                        <p:tav tm="0">
                                          <p:val>
                                            <p:strVal val="#ppt_y"/>
                                          </p:val>
                                        </p:tav>
                                        <p:tav tm="100000">
                                          <p:val>
                                            <p:strVal val="#ppt_y"/>
                                          </p:val>
                                        </p:tav>
                                      </p:tavLst>
                                    </p:anim>
                                    <p:anim calcmode="lin" valueType="num">
                                      <p:cBhvr>
                                        <p:cTn id="66" dur="500" fill="hold"/>
                                        <p:tgtEl>
                                          <p:spTgt spid="65599"/>
                                        </p:tgtEl>
                                        <p:attrNameLst>
                                          <p:attrName>ppt_w</p:attrName>
                                        </p:attrNameLst>
                                      </p:cBhvr>
                                      <p:tavLst>
                                        <p:tav tm="0">
                                          <p:val>
                                            <p:fltVal val="0"/>
                                          </p:val>
                                        </p:tav>
                                        <p:tav tm="100000">
                                          <p:val>
                                            <p:strVal val="#ppt_w"/>
                                          </p:val>
                                        </p:tav>
                                      </p:tavLst>
                                    </p:anim>
                                    <p:anim calcmode="lin" valueType="num">
                                      <p:cBhvr>
                                        <p:cTn id="67" dur="500" fill="hold"/>
                                        <p:tgtEl>
                                          <p:spTgt spid="65599"/>
                                        </p:tgtEl>
                                        <p:attrNameLst>
                                          <p:attrName>ppt_h</p:attrName>
                                        </p:attrNameLst>
                                      </p:cBhvr>
                                      <p:tavLst>
                                        <p:tav tm="0">
                                          <p:val>
                                            <p:strVal val="#ppt_h"/>
                                          </p:val>
                                        </p:tav>
                                        <p:tav tm="100000">
                                          <p:val>
                                            <p:strVal val="#ppt_h"/>
                                          </p:val>
                                        </p:tav>
                                      </p:tavLst>
                                    </p:anim>
                                  </p:childTnLst>
                                </p:cTn>
                              </p:par>
                              <p:par>
                                <p:cTn id="68" presetID="17" presetClass="entr" presetSubtype="8" fill="hold" nodeType="withEffect">
                                  <p:stCondLst>
                                    <p:cond delay="0"/>
                                  </p:stCondLst>
                                  <p:childTnLst>
                                    <p:set>
                                      <p:cBhvr>
                                        <p:cTn id="69" dur="1" fill="hold">
                                          <p:stCondLst>
                                            <p:cond delay="0"/>
                                          </p:stCondLst>
                                        </p:cTn>
                                        <p:tgtEl>
                                          <p:spTgt spid="65598"/>
                                        </p:tgtEl>
                                        <p:attrNameLst>
                                          <p:attrName>style.visibility</p:attrName>
                                        </p:attrNameLst>
                                      </p:cBhvr>
                                      <p:to>
                                        <p:strVal val="visible"/>
                                      </p:to>
                                    </p:set>
                                    <p:anim calcmode="lin" valueType="num">
                                      <p:cBhvr>
                                        <p:cTn id="70" dur="500" fill="hold"/>
                                        <p:tgtEl>
                                          <p:spTgt spid="65598"/>
                                        </p:tgtEl>
                                        <p:attrNameLst>
                                          <p:attrName>ppt_x</p:attrName>
                                        </p:attrNameLst>
                                      </p:cBhvr>
                                      <p:tavLst>
                                        <p:tav tm="0">
                                          <p:val>
                                            <p:strVal val="#ppt_x-#ppt_w/2"/>
                                          </p:val>
                                        </p:tav>
                                        <p:tav tm="100000">
                                          <p:val>
                                            <p:strVal val="#ppt_x"/>
                                          </p:val>
                                        </p:tav>
                                      </p:tavLst>
                                    </p:anim>
                                    <p:anim calcmode="lin" valueType="num">
                                      <p:cBhvr>
                                        <p:cTn id="71" dur="500" fill="hold"/>
                                        <p:tgtEl>
                                          <p:spTgt spid="65598"/>
                                        </p:tgtEl>
                                        <p:attrNameLst>
                                          <p:attrName>ppt_y</p:attrName>
                                        </p:attrNameLst>
                                      </p:cBhvr>
                                      <p:tavLst>
                                        <p:tav tm="0">
                                          <p:val>
                                            <p:strVal val="#ppt_y"/>
                                          </p:val>
                                        </p:tav>
                                        <p:tav tm="100000">
                                          <p:val>
                                            <p:strVal val="#ppt_y"/>
                                          </p:val>
                                        </p:tav>
                                      </p:tavLst>
                                    </p:anim>
                                    <p:anim calcmode="lin" valueType="num">
                                      <p:cBhvr>
                                        <p:cTn id="72" dur="500" fill="hold"/>
                                        <p:tgtEl>
                                          <p:spTgt spid="65598"/>
                                        </p:tgtEl>
                                        <p:attrNameLst>
                                          <p:attrName>ppt_w</p:attrName>
                                        </p:attrNameLst>
                                      </p:cBhvr>
                                      <p:tavLst>
                                        <p:tav tm="0">
                                          <p:val>
                                            <p:fltVal val="0"/>
                                          </p:val>
                                        </p:tav>
                                        <p:tav tm="100000">
                                          <p:val>
                                            <p:strVal val="#ppt_w"/>
                                          </p:val>
                                        </p:tav>
                                      </p:tavLst>
                                    </p:anim>
                                    <p:anim calcmode="lin" valueType="num">
                                      <p:cBhvr>
                                        <p:cTn id="73" dur="500" fill="hold"/>
                                        <p:tgtEl>
                                          <p:spTgt spid="65598"/>
                                        </p:tgtEl>
                                        <p:attrNameLst>
                                          <p:attrName>ppt_h</p:attrName>
                                        </p:attrNameLst>
                                      </p:cBhvr>
                                      <p:tavLst>
                                        <p:tav tm="0">
                                          <p:val>
                                            <p:strVal val="#ppt_h"/>
                                          </p:val>
                                        </p:tav>
                                        <p:tav tm="100000">
                                          <p:val>
                                            <p:strVal val="#ppt_h"/>
                                          </p:val>
                                        </p:tav>
                                      </p:tavLst>
                                    </p:anim>
                                  </p:childTnLst>
                                </p:cTn>
                              </p:par>
                              <p:par>
                                <p:cTn id="74" presetID="9" presetClass="entr" presetSubtype="0" fill="hold" nodeType="withEffect">
                                  <p:stCondLst>
                                    <p:cond delay="0"/>
                                  </p:stCondLst>
                                  <p:childTnLst>
                                    <p:set>
                                      <p:cBhvr>
                                        <p:cTn id="75" dur="1" fill="hold">
                                          <p:stCondLst>
                                            <p:cond delay="0"/>
                                          </p:stCondLst>
                                        </p:cTn>
                                        <p:tgtEl>
                                          <p:spTgt spid="65596"/>
                                        </p:tgtEl>
                                        <p:attrNameLst>
                                          <p:attrName>style.visibility</p:attrName>
                                        </p:attrNameLst>
                                      </p:cBhvr>
                                      <p:to>
                                        <p:strVal val="visible"/>
                                      </p:to>
                                    </p:set>
                                    <p:animEffect transition="in" filter="dissolve">
                                      <p:cBhvr>
                                        <p:cTn id="76" dur="500"/>
                                        <p:tgtEl>
                                          <p:spTgt spid="65596"/>
                                        </p:tgtEl>
                                      </p:cBhvr>
                                    </p:animEffect>
                                  </p:childTnLst>
                                </p:cTn>
                              </p:par>
                            </p:childTnLst>
                          </p:cTn>
                        </p:par>
                      </p:childTnLst>
                    </p:cTn>
                  </p:par>
                  <p:par>
                    <p:cTn id="77" fill="hold" nodeType="clickPar">
                      <p:stCondLst>
                        <p:cond delay="indefinite"/>
                      </p:stCondLst>
                      <p:childTnLst>
                        <p:par>
                          <p:cTn id="78" fill="hold" nodeType="withGroup">
                            <p:stCondLst>
                              <p:cond delay="0"/>
                            </p:stCondLst>
                            <p:childTnLst>
                              <p:par>
                                <p:cTn id="79" presetID="17" presetClass="entr" presetSubtype="10" fill="hold" grpId="0" nodeType="clickEffect">
                                  <p:stCondLst>
                                    <p:cond delay="0"/>
                                  </p:stCondLst>
                                  <p:childTnLst>
                                    <p:set>
                                      <p:cBhvr>
                                        <p:cTn id="80" dur="1" fill="hold">
                                          <p:stCondLst>
                                            <p:cond delay="0"/>
                                          </p:stCondLst>
                                        </p:cTn>
                                        <p:tgtEl>
                                          <p:spTgt spid="65540"/>
                                        </p:tgtEl>
                                        <p:attrNameLst>
                                          <p:attrName>style.visibility</p:attrName>
                                        </p:attrNameLst>
                                      </p:cBhvr>
                                      <p:to>
                                        <p:strVal val="visible"/>
                                      </p:to>
                                    </p:set>
                                    <p:anim calcmode="lin" valueType="num">
                                      <p:cBhvr>
                                        <p:cTn id="81" dur="500" fill="hold"/>
                                        <p:tgtEl>
                                          <p:spTgt spid="65540"/>
                                        </p:tgtEl>
                                        <p:attrNameLst>
                                          <p:attrName>ppt_w</p:attrName>
                                        </p:attrNameLst>
                                      </p:cBhvr>
                                      <p:tavLst>
                                        <p:tav tm="0">
                                          <p:val>
                                            <p:fltVal val="0"/>
                                          </p:val>
                                        </p:tav>
                                        <p:tav tm="100000">
                                          <p:val>
                                            <p:strVal val="#ppt_w"/>
                                          </p:val>
                                        </p:tav>
                                      </p:tavLst>
                                    </p:anim>
                                    <p:anim calcmode="lin" valueType="num">
                                      <p:cBhvr>
                                        <p:cTn id="82" dur="500" fill="hold"/>
                                        <p:tgtEl>
                                          <p:spTgt spid="6554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89" grpId="0"/>
      <p:bldP spid="65590" grpId="0"/>
      <p:bldP spid="65591" grpId="0"/>
      <p:bldP spid="6554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Number Placeholder 6">
            <a:extLst>
              <a:ext uri="{FF2B5EF4-FFF2-40B4-BE49-F238E27FC236}">
                <a16:creationId xmlns:a16="http://schemas.microsoft.com/office/drawing/2014/main" id="{8B29C013-E5A5-43EF-A5F0-C4F237A75C0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_Swiss" pitchFamily="34" charset="0"/>
              </a:defRPr>
            </a:lvl1pPr>
            <a:lvl2pPr marL="742950" indent="-285750">
              <a:defRPr>
                <a:solidFill>
                  <a:schemeClr val="tx1"/>
                </a:solidFill>
                <a:latin typeface="M_Swiss" pitchFamily="34" charset="0"/>
              </a:defRPr>
            </a:lvl2pPr>
            <a:lvl3pPr marL="1143000" indent="-228600">
              <a:defRPr>
                <a:solidFill>
                  <a:schemeClr val="tx1"/>
                </a:solidFill>
                <a:latin typeface="M_Swiss" pitchFamily="34" charset="0"/>
              </a:defRPr>
            </a:lvl3pPr>
            <a:lvl4pPr marL="1600200" indent="-228600">
              <a:defRPr>
                <a:solidFill>
                  <a:schemeClr val="tx1"/>
                </a:solidFill>
                <a:latin typeface="M_Swiss" pitchFamily="34" charset="0"/>
              </a:defRPr>
            </a:lvl4pPr>
            <a:lvl5pPr marL="2057400" indent="-228600">
              <a:defRPr>
                <a:solidFill>
                  <a:schemeClr val="tx1"/>
                </a:solidFill>
                <a:latin typeface="M_Swiss" pitchFamily="34" charset="0"/>
              </a:defRPr>
            </a:lvl5pPr>
            <a:lvl6pPr marL="2514600" indent="-228600" eaLnBrk="0" fontAlgn="base" hangingPunct="0">
              <a:spcBef>
                <a:spcPct val="0"/>
              </a:spcBef>
              <a:spcAft>
                <a:spcPct val="0"/>
              </a:spcAft>
              <a:defRPr>
                <a:solidFill>
                  <a:schemeClr val="tx1"/>
                </a:solidFill>
                <a:latin typeface="M_Swiss" pitchFamily="34" charset="0"/>
              </a:defRPr>
            </a:lvl6pPr>
            <a:lvl7pPr marL="2971800" indent="-228600" eaLnBrk="0" fontAlgn="base" hangingPunct="0">
              <a:spcBef>
                <a:spcPct val="0"/>
              </a:spcBef>
              <a:spcAft>
                <a:spcPct val="0"/>
              </a:spcAft>
              <a:defRPr>
                <a:solidFill>
                  <a:schemeClr val="tx1"/>
                </a:solidFill>
                <a:latin typeface="M_Swiss" pitchFamily="34" charset="0"/>
              </a:defRPr>
            </a:lvl7pPr>
            <a:lvl8pPr marL="3429000" indent="-228600" eaLnBrk="0" fontAlgn="base" hangingPunct="0">
              <a:spcBef>
                <a:spcPct val="0"/>
              </a:spcBef>
              <a:spcAft>
                <a:spcPct val="0"/>
              </a:spcAft>
              <a:defRPr>
                <a:solidFill>
                  <a:schemeClr val="tx1"/>
                </a:solidFill>
                <a:latin typeface="M_Swiss" pitchFamily="34" charset="0"/>
              </a:defRPr>
            </a:lvl8pPr>
            <a:lvl9pPr marL="3886200" indent="-228600" eaLnBrk="0" fontAlgn="base" hangingPunct="0">
              <a:spcBef>
                <a:spcPct val="0"/>
              </a:spcBef>
              <a:spcAft>
                <a:spcPct val="0"/>
              </a:spcAft>
              <a:defRPr>
                <a:solidFill>
                  <a:schemeClr val="tx1"/>
                </a:solidFill>
                <a:latin typeface="M_Swiss" pitchFamily="34" charset="0"/>
              </a:defRPr>
            </a:lvl9pPr>
          </a:lstStyle>
          <a:p>
            <a:fld id="{6173D73A-489F-4FAA-8153-232AC079C65D}" type="slidenum">
              <a:rPr lang="en-US" altLang="LID4096" smtClean="0"/>
              <a:pPr/>
              <a:t>39</a:t>
            </a:fld>
            <a:endParaRPr lang="en-US" altLang="LID4096"/>
          </a:p>
        </p:txBody>
      </p:sp>
      <p:sp>
        <p:nvSpPr>
          <p:cNvPr id="53251" name="Content Placeholder 1">
            <a:extLst>
              <a:ext uri="{FF2B5EF4-FFF2-40B4-BE49-F238E27FC236}">
                <a16:creationId xmlns:a16="http://schemas.microsoft.com/office/drawing/2014/main" id="{7551D2A0-320E-487D-82BE-CE3E9949CFB3}"/>
              </a:ext>
            </a:extLst>
          </p:cNvPr>
          <p:cNvSpPr>
            <a:spLocks noGrp="1"/>
          </p:cNvSpPr>
          <p:nvPr>
            <p:ph sz="half" idx="1"/>
          </p:nvPr>
        </p:nvSpPr>
        <p:spPr>
          <a:xfrm>
            <a:off x="457200" y="1481138"/>
            <a:ext cx="4038600" cy="1373187"/>
          </a:xfrm>
        </p:spPr>
        <p:txBody>
          <a:bodyPr/>
          <a:lstStyle/>
          <a:p>
            <a:r>
              <a:rPr lang="mk-MK" altLang="LID4096"/>
              <a:t>Благодарам на вниманието</a:t>
            </a:r>
            <a:endParaRPr lang="LID4096" altLang="LID4096"/>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Concourse</Template>
  <TotalTime>1512</TotalTime>
  <Words>1558</Words>
  <Application>Microsoft Office PowerPoint</Application>
  <PresentationFormat>On-screen Show (4:3)</PresentationFormat>
  <Paragraphs>377</Paragraphs>
  <Slides>39</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39</vt:i4>
      </vt:variant>
    </vt:vector>
  </HeadingPairs>
  <TitlesOfParts>
    <vt:vector size="50" baseType="lpstr">
      <vt:lpstr>Arial</vt:lpstr>
      <vt:lpstr>Lucida Sans Unicode</vt:lpstr>
      <vt:lpstr>M_Swiss</vt:lpstr>
      <vt:lpstr>MAC C Times</vt:lpstr>
      <vt:lpstr>Symbol</vt:lpstr>
      <vt:lpstr>Times New Roman</vt:lpstr>
      <vt:lpstr>Verdana</vt:lpstr>
      <vt:lpstr>Wingdings</vt:lpstr>
      <vt:lpstr>Wingdings 2</vt:lpstr>
      <vt:lpstr>Wingdings 3</vt:lpstr>
      <vt:lpstr>Concourse</vt:lpstr>
      <vt:lpstr>Заемнодејство на рендгенските фотони и материјата –медицински апликации</vt:lpstr>
      <vt:lpstr>Интеракции на Х-фотоните со материјата</vt:lpstr>
      <vt:lpstr>Атенуација на Х-фотони низ човековата рака</vt:lpstr>
      <vt:lpstr>Атенуација</vt:lpstr>
      <vt:lpstr>Апсорпција </vt:lpstr>
      <vt:lpstr>Апсорпција во радиологијата</vt:lpstr>
      <vt:lpstr>Расејување на Х-фотони</vt:lpstr>
      <vt:lpstr> Расејување (scattering) во радиологијата </vt:lpstr>
      <vt:lpstr>Експоненцијален закон за атенуацијата </vt:lpstr>
      <vt:lpstr>Линеарниот коефициент на атенуација () го дава намалувањето на интензитетот на снопот Х-фотони на секој сантиметар дебелина од материјалот. </vt:lpstr>
      <vt:lpstr>Експериментално определување на коефициентот на атенуација за даден материјал</vt:lpstr>
      <vt:lpstr>Атенуација на сноп од Х-фотони</vt:lpstr>
      <vt:lpstr>Линеарен коефициент на атенуација</vt:lpstr>
      <vt:lpstr> Видови интеракции на Х-фотоните со материјата</vt:lpstr>
      <vt:lpstr>Кохерентно (еластично расејување) </vt:lpstr>
      <vt:lpstr>Фотоекектричен ефект</vt:lpstr>
      <vt:lpstr>Фотоелектричен ефект</vt:lpstr>
      <vt:lpstr>Експеримент-фотоелектричен ефект</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Комптоново расејување</vt:lpstr>
      <vt:lpstr>     Комптонов ефект</vt:lpstr>
      <vt:lpstr>     Комптонов ефект</vt:lpstr>
      <vt:lpstr>     Комптонов ефект - формула</vt:lpstr>
      <vt:lpstr>     Комптонов ефект - формула</vt:lpstr>
      <vt:lpstr>PowerPoint Presentation</vt:lpstr>
      <vt:lpstr>Произведување на пар електрон-позитрон</vt:lpstr>
      <vt:lpstr>PowerPoint Presentation</vt:lpstr>
      <vt:lpstr>PowerPoint Presentation</vt:lpstr>
      <vt:lpstr>PowerPoint Presentation</vt:lpstr>
      <vt:lpstr>PowerPoint Presentation</vt:lpstr>
      <vt:lpstr>Споредба на веројатностите за случување на секој од процесите на интеракција на материја со Х-зраци со вода</vt:lpstr>
      <vt:lpstr>Атенуација во меко ткиво и коска</vt:lpstr>
      <vt:lpstr>PowerPoint Presentation</vt:lpstr>
    </vt:vector>
  </TitlesOfParts>
  <Company>BioScan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Interaction of x-ray photons with matter in radiography  by Mimoza Ristova</dc:title>
  <dc:creator>BioScan</dc:creator>
  <cp:lastModifiedBy>Mimoza Mimoza</cp:lastModifiedBy>
  <cp:revision>275</cp:revision>
  <dcterms:created xsi:type="dcterms:W3CDTF">2004-02-26T17:39:55Z</dcterms:created>
  <dcterms:modified xsi:type="dcterms:W3CDTF">2022-12-14T18:03:03Z</dcterms:modified>
</cp:coreProperties>
</file>