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6" r:id="rId13"/>
    <p:sldId id="264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5" r:id="rId24"/>
    <p:sldId id="277" r:id="rId25"/>
    <p:sldId id="278" r:id="rId26"/>
    <p:sldId id="279" r:id="rId27"/>
    <p:sldId id="280" r:id="rId28"/>
    <p:sldId id="281" r:id="rId29"/>
    <p:sldId id="283" r:id="rId30"/>
    <p:sldId id="284" r:id="rId3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000000"/>
    <a:srgbClr val="FF33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3F2624-2215-4508-8909-E440CB7F87CE}" v="19" dt="2023-10-06T06:13:31.4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moza Ristova" userId="2bd72c4b8b8ae5dd" providerId="LiveId" clId="{7A3F2624-2215-4508-8909-E440CB7F87CE}"/>
    <pc:docChg chg="modSld">
      <pc:chgData name="Mimoza Ristova" userId="2bd72c4b8b8ae5dd" providerId="LiveId" clId="{7A3F2624-2215-4508-8909-E440CB7F87CE}" dt="2023-10-06T06:13:55.784" v="48" actId="20577"/>
      <pc:docMkLst>
        <pc:docMk/>
      </pc:docMkLst>
      <pc:sldChg chg="modSp mod">
        <pc:chgData name="Mimoza Ristova" userId="2bd72c4b8b8ae5dd" providerId="LiveId" clId="{7A3F2624-2215-4508-8909-E440CB7F87CE}" dt="2023-10-06T06:04:13.042" v="8" actId="20577"/>
        <pc:sldMkLst>
          <pc:docMk/>
          <pc:sldMk cId="0" sldId="257"/>
        </pc:sldMkLst>
        <pc:spChg chg="mod">
          <ac:chgData name="Mimoza Ristova" userId="2bd72c4b8b8ae5dd" providerId="LiveId" clId="{7A3F2624-2215-4508-8909-E440CB7F87CE}" dt="2023-10-06T06:04:13.042" v="8" actId="20577"/>
          <ac:spMkLst>
            <pc:docMk/>
            <pc:sldMk cId="0" sldId="257"/>
            <ac:spMk id="6146" creationId="{E404CB8E-27E4-4951-8DBC-2E48B7625B8B}"/>
          </ac:spMkLst>
        </pc:spChg>
      </pc:sldChg>
      <pc:sldChg chg="modSp mod">
        <pc:chgData name="Mimoza Ristova" userId="2bd72c4b8b8ae5dd" providerId="LiveId" clId="{7A3F2624-2215-4508-8909-E440CB7F87CE}" dt="2023-10-06T06:04:34.116" v="13" actId="6549"/>
        <pc:sldMkLst>
          <pc:docMk/>
          <pc:sldMk cId="0" sldId="258"/>
        </pc:sldMkLst>
        <pc:spChg chg="mod">
          <ac:chgData name="Mimoza Ristova" userId="2bd72c4b8b8ae5dd" providerId="LiveId" clId="{7A3F2624-2215-4508-8909-E440CB7F87CE}" dt="2023-10-06T06:04:34.116" v="13" actId="6549"/>
          <ac:spMkLst>
            <pc:docMk/>
            <pc:sldMk cId="0" sldId="258"/>
            <ac:spMk id="7173" creationId="{59A47639-E629-4164-9F5E-43E61AB3B2FA}"/>
          </ac:spMkLst>
        </pc:spChg>
      </pc:sldChg>
      <pc:sldChg chg="modSp mod">
        <pc:chgData name="Mimoza Ristova" userId="2bd72c4b8b8ae5dd" providerId="LiveId" clId="{7A3F2624-2215-4508-8909-E440CB7F87CE}" dt="2023-10-06T06:05:49.292" v="17" actId="20577"/>
        <pc:sldMkLst>
          <pc:docMk/>
          <pc:sldMk cId="0" sldId="260"/>
        </pc:sldMkLst>
        <pc:spChg chg="mod">
          <ac:chgData name="Mimoza Ristova" userId="2bd72c4b8b8ae5dd" providerId="LiveId" clId="{7A3F2624-2215-4508-8909-E440CB7F87CE}" dt="2023-10-06T06:05:49.292" v="17" actId="20577"/>
          <ac:spMkLst>
            <pc:docMk/>
            <pc:sldMk cId="0" sldId="260"/>
            <ac:spMk id="9227" creationId="{C8B11133-1DE9-450A-9573-5914308DDBD3}"/>
          </ac:spMkLst>
        </pc:spChg>
      </pc:sldChg>
      <pc:sldChg chg="modSp">
        <pc:chgData name="Mimoza Ristova" userId="2bd72c4b8b8ae5dd" providerId="LiveId" clId="{7A3F2624-2215-4508-8909-E440CB7F87CE}" dt="2023-10-06T06:06:10.183" v="28" actId="20577"/>
        <pc:sldMkLst>
          <pc:docMk/>
          <pc:sldMk cId="0" sldId="261"/>
        </pc:sldMkLst>
        <pc:spChg chg="mod">
          <ac:chgData name="Mimoza Ristova" userId="2bd72c4b8b8ae5dd" providerId="LiveId" clId="{7A3F2624-2215-4508-8909-E440CB7F87CE}" dt="2023-10-06T06:06:10.183" v="28" actId="20577"/>
          <ac:spMkLst>
            <pc:docMk/>
            <pc:sldMk cId="0" sldId="261"/>
            <ac:spMk id="10243" creationId="{44D4E69F-7A9A-4B47-9F47-B558F8867C9E}"/>
          </ac:spMkLst>
        </pc:spChg>
      </pc:sldChg>
      <pc:sldChg chg="modSp mod">
        <pc:chgData name="Mimoza Ristova" userId="2bd72c4b8b8ae5dd" providerId="LiveId" clId="{7A3F2624-2215-4508-8909-E440CB7F87CE}" dt="2023-10-06T06:07:11.258" v="34" actId="20577"/>
        <pc:sldMkLst>
          <pc:docMk/>
          <pc:sldMk cId="0" sldId="266"/>
        </pc:sldMkLst>
        <pc:spChg chg="mod">
          <ac:chgData name="Mimoza Ristova" userId="2bd72c4b8b8ae5dd" providerId="LiveId" clId="{7A3F2624-2215-4508-8909-E440CB7F87CE}" dt="2023-10-06T06:07:11.258" v="34" actId="20577"/>
          <ac:spMkLst>
            <pc:docMk/>
            <pc:sldMk cId="0" sldId="266"/>
            <ac:spMk id="16386" creationId="{1AB05348-0D55-4228-86B2-1AD3DE1417A9}"/>
          </ac:spMkLst>
        </pc:spChg>
      </pc:sldChg>
      <pc:sldChg chg="modSp mod">
        <pc:chgData name="Mimoza Ristova" userId="2bd72c4b8b8ae5dd" providerId="LiveId" clId="{7A3F2624-2215-4508-8909-E440CB7F87CE}" dt="2023-10-06T06:12:30.642" v="36" actId="20577"/>
        <pc:sldMkLst>
          <pc:docMk/>
          <pc:sldMk cId="0" sldId="280"/>
        </pc:sldMkLst>
        <pc:spChg chg="mod">
          <ac:chgData name="Mimoza Ristova" userId="2bd72c4b8b8ae5dd" providerId="LiveId" clId="{7A3F2624-2215-4508-8909-E440CB7F87CE}" dt="2023-10-06T06:12:30.642" v="36" actId="20577"/>
          <ac:spMkLst>
            <pc:docMk/>
            <pc:sldMk cId="0" sldId="280"/>
            <ac:spMk id="34818" creationId="{019DAC87-128A-483F-A33C-225AE603CC11}"/>
          </ac:spMkLst>
        </pc:spChg>
      </pc:sldChg>
      <pc:sldChg chg="addSp delSp modSp mod">
        <pc:chgData name="Mimoza Ristova" userId="2bd72c4b8b8ae5dd" providerId="LiveId" clId="{7A3F2624-2215-4508-8909-E440CB7F87CE}" dt="2023-10-06T06:13:31.455" v="47" actId="255"/>
        <pc:sldMkLst>
          <pc:docMk/>
          <pc:sldMk cId="0" sldId="281"/>
        </pc:sldMkLst>
        <pc:spChg chg="add mod">
          <ac:chgData name="Mimoza Ristova" userId="2bd72c4b8b8ae5dd" providerId="LiveId" clId="{7A3F2624-2215-4508-8909-E440CB7F87CE}" dt="2023-10-06T06:13:31.455" v="47" actId="255"/>
          <ac:spMkLst>
            <pc:docMk/>
            <pc:sldMk cId="0" sldId="281"/>
            <ac:spMk id="35850" creationId="{72ED13B4-0D49-44AD-BB8E-869478C0619B}"/>
          </ac:spMkLst>
        </pc:spChg>
        <pc:graphicFrameChg chg="del mod replId">
          <ac:chgData name="Mimoza Ristova" userId="2bd72c4b8b8ae5dd" providerId="LiveId" clId="{7A3F2624-2215-4508-8909-E440CB7F87CE}" dt="2023-10-06T06:13:01.123" v="39"/>
          <ac:graphicFrameMkLst>
            <pc:docMk/>
            <pc:sldMk cId="0" sldId="281"/>
            <ac:graphicFrameMk id="2" creationId="{72ED13B4-0D49-44AD-BB8E-869478C0619B}"/>
          </ac:graphicFrameMkLst>
        </pc:graphicFrameChg>
      </pc:sldChg>
      <pc:sldChg chg="modSp mod">
        <pc:chgData name="Mimoza Ristova" userId="2bd72c4b8b8ae5dd" providerId="LiveId" clId="{7A3F2624-2215-4508-8909-E440CB7F87CE}" dt="2023-10-06T06:13:55.784" v="48" actId="20577"/>
        <pc:sldMkLst>
          <pc:docMk/>
          <pc:sldMk cId="0" sldId="283"/>
        </pc:sldMkLst>
        <pc:spChg chg="mod">
          <ac:chgData name="Mimoza Ristova" userId="2bd72c4b8b8ae5dd" providerId="LiveId" clId="{7A3F2624-2215-4508-8909-E440CB7F87CE}" dt="2023-10-06T06:13:55.784" v="48" actId="20577"/>
          <ac:spMkLst>
            <pc:docMk/>
            <pc:sldMk cId="0" sldId="283"/>
            <ac:spMk id="37891" creationId="{2EE6FB6F-A884-4ABD-BDF9-1D05536FA3F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>
            <a:extLst>
              <a:ext uri="{FF2B5EF4-FFF2-40B4-BE49-F238E27FC236}">
                <a16:creationId xmlns:a16="http://schemas.microsoft.com/office/drawing/2014/main" id="{7E48724D-8490-4336-B0A7-BF18B4CF535C}"/>
              </a:ext>
            </a:extLst>
          </p:cNvPr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123" name="Freeform 3">
              <a:extLst>
                <a:ext uri="{FF2B5EF4-FFF2-40B4-BE49-F238E27FC236}">
                  <a16:creationId xmlns:a16="http://schemas.microsoft.com/office/drawing/2014/main" id="{32C4FC40-BBE2-4E1C-B882-182B1F27E44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4" name="Freeform 4">
              <a:extLst>
                <a:ext uri="{FF2B5EF4-FFF2-40B4-BE49-F238E27FC236}">
                  <a16:creationId xmlns:a16="http://schemas.microsoft.com/office/drawing/2014/main" id="{02030BD2-EDD5-4B1E-B104-E7B76C8180C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5" name="Freeform 5">
            <a:extLst>
              <a:ext uri="{FF2B5EF4-FFF2-40B4-BE49-F238E27FC236}">
                <a16:creationId xmlns:a16="http://schemas.microsoft.com/office/drawing/2014/main" id="{7B1A6B91-FD0A-4899-8F9A-32811E4D81E2}"/>
              </a:ext>
            </a:extLst>
          </p:cNvPr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126" name="Group 6">
            <a:extLst>
              <a:ext uri="{FF2B5EF4-FFF2-40B4-BE49-F238E27FC236}">
                <a16:creationId xmlns:a16="http://schemas.microsoft.com/office/drawing/2014/main" id="{F09C0957-2CC3-44D2-A37C-DC17582831E6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5127" name="Freeform 7">
              <a:extLst>
                <a:ext uri="{FF2B5EF4-FFF2-40B4-BE49-F238E27FC236}">
                  <a16:creationId xmlns:a16="http://schemas.microsoft.com/office/drawing/2014/main" id="{CDCBB4AE-B615-4997-A2F9-C40D721C34A5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28" name="Group 8">
              <a:extLst>
                <a:ext uri="{FF2B5EF4-FFF2-40B4-BE49-F238E27FC236}">
                  <a16:creationId xmlns:a16="http://schemas.microsoft.com/office/drawing/2014/main" id="{0D22D108-46B1-4671-895D-004EEED298B6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5129" name="Freeform 9">
                <a:extLst>
                  <a:ext uri="{FF2B5EF4-FFF2-40B4-BE49-F238E27FC236}">
                    <a16:creationId xmlns:a16="http://schemas.microsoft.com/office/drawing/2014/main" id="{A609325F-4E32-45AE-BDC2-651F55F8233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0" name="Freeform 10">
                <a:extLst>
                  <a:ext uri="{FF2B5EF4-FFF2-40B4-BE49-F238E27FC236}">
                    <a16:creationId xmlns:a16="http://schemas.microsoft.com/office/drawing/2014/main" id="{2E79115E-442D-402A-A021-1D792E271EE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1" name="Freeform 11">
                <a:extLst>
                  <a:ext uri="{FF2B5EF4-FFF2-40B4-BE49-F238E27FC236}">
                    <a16:creationId xmlns:a16="http://schemas.microsoft.com/office/drawing/2014/main" id="{AC0E26C8-0CC9-421E-A5C6-DAA62B93FC6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2" name="Freeform 12">
                <a:extLst>
                  <a:ext uri="{FF2B5EF4-FFF2-40B4-BE49-F238E27FC236}">
                    <a16:creationId xmlns:a16="http://schemas.microsoft.com/office/drawing/2014/main" id="{9CEE552F-5790-4AAB-9005-B150D2B70FA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3" name="Freeform 13">
                <a:extLst>
                  <a:ext uri="{FF2B5EF4-FFF2-40B4-BE49-F238E27FC236}">
                    <a16:creationId xmlns:a16="http://schemas.microsoft.com/office/drawing/2014/main" id="{9B863E1D-DDE6-4829-A50A-61300481873E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134" name="Freeform 14">
              <a:extLst>
                <a:ext uri="{FF2B5EF4-FFF2-40B4-BE49-F238E27FC236}">
                  <a16:creationId xmlns:a16="http://schemas.microsoft.com/office/drawing/2014/main" id="{BE05E54B-02A2-40C4-8193-490FFAC69683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135" name="Group 15">
            <a:extLst>
              <a:ext uri="{FF2B5EF4-FFF2-40B4-BE49-F238E27FC236}">
                <a16:creationId xmlns:a16="http://schemas.microsoft.com/office/drawing/2014/main" id="{94F6ECD5-119E-4F73-9535-C6AB237E1A7A}"/>
              </a:ext>
            </a:extLst>
          </p:cNvPr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5136" name="Freeform 16">
              <a:extLst>
                <a:ext uri="{FF2B5EF4-FFF2-40B4-BE49-F238E27FC236}">
                  <a16:creationId xmlns:a16="http://schemas.microsoft.com/office/drawing/2014/main" id="{D82CE5AD-F4C8-44B3-AABE-70FE1FBBE0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7" name="Freeform 17">
              <a:extLst>
                <a:ext uri="{FF2B5EF4-FFF2-40B4-BE49-F238E27FC236}">
                  <a16:creationId xmlns:a16="http://schemas.microsoft.com/office/drawing/2014/main" id="{A0CD3CDA-2435-446E-8FB1-D5FBEE3762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8" name="Freeform 18">
              <a:extLst>
                <a:ext uri="{FF2B5EF4-FFF2-40B4-BE49-F238E27FC236}">
                  <a16:creationId xmlns:a16="http://schemas.microsoft.com/office/drawing/2014/main" id="{724523F7-ECA7-4F49-8364-DD466160BF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9" name="Freeform 19">
              <a:extLst>
                <a:ext uri="{FF2B5EF4-FFF2-40B4-BE49-F238E27FC236}">
                  <a16:creationId xmlns:a16="http://schemas.microsoft.com/office/drawing/2014/main" id="{5B40D333-CCFC-42DF-9767-9860A206AB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>
              <a:extLst>
                <a:ext uri="{FF2B5EF4-FFF2-40B4-BE49-F238E27FC236}">
                  <a16:creationId xmlns:a16="http://schemas.microsoft.com/office/drawing/2014/main" id="{859C0049-DBA6-4139-BA6F-F80766CF7F7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>
              <a:extLst>
                <a:ext uri="{FF2B5EF4-FFF2-40B4-BE49-F238E27FC236}">
                  <a16:creationId xmlns:a16="http://schemas.microsoft.com/office/drawing/2014/main" id="{FBBFBE5B-3745-468A-BD4A-1D0A45E1A3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42" name="Rectangle 22">
            <a:extLst>
              <a:ext uri="{FF2B5EF4-FFF2-40B4-BE49-F238E27FC236}">
                <a16:creationId xmlns:a16="http://schemas.microsoft.com/office/drawing/2014/main" id="{020B4B35-2E88-4D56-A9BB-3B189FE58064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43" name="Rectangle 23">
            <a:extLst>
              <a:ext uri="{FF2B5EF4-FFF2-40B4-BE49-F238E27FC236}">
                <a16:creationId xmlns:a16="http://schemas.microsoft.com/office/drawing/2014/main" id="{7B73618F-15B5-40A6-94B0-0E2041C29C9D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5144" name="Rectangle 24">
            <a:extLst>
              <a:ext uri="{FF2B5EF4-FFF2-40B4-BE49-F238E27FC236}">
                <a16:creationId xmlns:a16="http://schemas.microsoft.com/office/drawing/2014/main" id="{69D2FD61-03D6-4D29-9712-36EDFB84D1F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145" name="Rectangle 25">
            <a:extLst>
              <a:ext uri="{FF2B5EF4-FFF2-40B4-BE49-F238E27FC236}">
                <a16:creationId xmlns:a16="http://schemas.microsoft.com/office/drawing/2014/main" id="{B8300C07-39B6-4652-A3D6-EBBFBEC723D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34F1BAF-6B99-4BD3-8124-F6FC52CA143F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5146" name="Rectangle 26">
            <a:extLst>
              <a:ext uri="{FF2B5EF4-FFF2-40B4-BE49-F238E27FC236}">
                <a16:creationId xmlns:a16="http://schemas.microsoft.com/office/drawing/2014/main" id="{6DD6D909-0800-4C05-B8C7-BF283CB4F91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B9155-450A-4AEB-9664-790FD618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E52BC-0F36-4C32-A681-8246943F0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6742C-92DB-455B-AC7F-F17693F09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139D2-A450-4029-A34E-E219E8DB6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7BB0E-C27E-448E-AD60-B35B9547C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25DEE4-2159-4184-B1B8-A155C3EE3F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2446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C5C91-682A-478A-A338-B5FA4BAB0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0541A3-BBB0-49BA-8C6A-1587AA09CB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82D3B-82F9-4D7D-A4C9-C1A3A0122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E00FB-8795-40D9-BECE-74680A02D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065C2-64DD-40A0-9CBD-81288B1B5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AAFD1-5700-4B67-AFF0-BEA2B93D22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5368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47AD2-D72B-41A9-908F-1DE352944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BC03B-552C-4074-81DA-09FEE03B39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1BC03E-14D6-4E86-90A0-24EEBA40ED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51041B-DF05-4F0C-9AF2-DDFB92672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B95E95-711F-491D-9BE5-7EFE8318A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93A7A6-4295-46A8-8663-B795689AF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1EB01-BD10-4149-A580-79F55DF0C0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2253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9B279-BF0F-42F9-A141-7D651EAF6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28962E-4FE9-44D2-A668-BCEE656191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D08BE-4B60-477E-81F2-6FC2D4309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83C8A4-7A4E-4F01-A423-04CC001980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57D366-1DC9-4F7C-82D3-1ED063A23B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C2E7A8-2E7B-4BB4-BBCB-BAAF5E26A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EA20AD-412F-419A-B616-187F69E97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C0F8C7-4A75-4468-87B4-ABCE33388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B6959-524D-4FA1-8246-E10FF0F9C0C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537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597B3-DC4E-457F-A3EA-0DF629500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A38EB0-EA45-4E00-834E-A35CFB5A1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A8A938-61F7-4272-ACFA-64449CCB9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F3ADB1-6FC7-4FFD-A141-FED6FEF0D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94E97-8C7E-49C1-B450-037613EFFC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6574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E6CA03-73EF-43F8-AF23-C46056104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A10AD5-582F-49B8-95DE-3E15215BF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93E5D-3A62-401F-AC64-C0D016C60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00023-0427-4B0D-941E-C18FFF6DF2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7276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EA373-71C3-483F-8430-609F0D368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A525D5-2F1A-40C7-82B0-108122DB6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E0F284-DBC4-4D66-BA5E-F8CCE0B20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424AD-D533-4C65-B029-7A079EFE4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0DCFEF-A30A-4540-8AAF-1CEE3DAEF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D24777-8A5B-4836-92E6-9D9EBF599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404DA-60FE-460D-8E2F-1CA85B27EE1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5164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0F36A-CAA5-40F4-8644-E164716A8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B4FB95-72CD-49C4-8CE4-F84E99FE54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4C350B-3F56-4C78-9A62-C55D9CA9DA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B73DC1-3300-42B0-9ED0-0D5E092CA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15A129-00AF-4B0B-B837-C7411F4E4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9ED2D-642D-4FE7-8EA1-9F9C92263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C76CA-C63A-4310-A9F2-7710D983EA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9671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D43A2-2994-452C-B2B4-8EE922319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A442CE-A738-4091-9EB1-90193E479F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381A4-B978-4B42-96A8-8C50817CA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2356B-2811-4FE6-81B8-A2DFAF644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40B7F-2D80-43E9-8E0A-E11BA4AEC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A3519-05F9-4334-8E10-24E5D41572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1457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61D36A-986D-40FA-AE52-429AEF8FB1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24FF22-9898-46B6-AA06-64D55E43B9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7B6D9-C901-405C-B5D6-4F1523509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99333-3810-4A9D-B5FF-B215BCA38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60516-5DEA-4235-8363-90CDF3FC3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60569-DCC5-46EE-BEF3-F905D7400C1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0137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9C8BA-CEB9-44D2-BDB1-ABD851DC3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93309-825E-48DF-99EE-2ED754AF63D2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F2E04-6093-43DD-8F10-43E3FE40A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82F473-301A-461D-8314-DE18685885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73621-E1C6-4A22-A0B8-9783F2820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70594-464E-4E99-B367-733C5442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9C86AD0-8E43-423C-AE50-7EDC162283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008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>
            <a:extLst>
              <a:ext uri="{FF2B5EF4-FFF2-40B4-BE49-F238E27FC236}">
                <a16:creationId xmlns:a16="http://schemas.microsoft.com/office/drawing/2014/main" id="{EF51913F-B469-438E-B6C7-BF009EC1C3E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4099" name="Freeform 3">
              <a:extLst>
                <a:ext uri="{FF2B5EF4-FFF2-40B4-BE49-F238E27FC236}">
                  <a16:creationId xmlns:a16="http://schemas.microsoft.com/office/drawing/2014/main" id="{760605E9-0FAA-4B35-AECA-94F7993F85F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0" name="Freeform 4">
              <a:extLst>
                <a:ext uri="{FF2B5EF4-FFF2-40B4-BE49-F238E27FC236}">
                  <a16:creationId xmlns:a16="http://schemas.microsoft.com/office/drawing/2014/main" id="{01D1657C-46A3-4726-9091-B7348923CAA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01" name="Freeform 5">
            <a:extLst>
              <a:ext uri="{FF2B5EF4-FFF2-40B4-BE49-F238E27FC236}">
                <a16:creationId xmlns:a16="http://schemas.microsoft.com/office/drawing/2014/main" id="{B102CA88-300E-461A-88A0-766C4AA5B177}"/>
              </a:ext>
            </a:extLst>
          </p:cNvPr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102" name="Group 6">
            <a:extLst>
              <a:ext uri="{FF2B5EF4-FFF2-40B4-BE49-F238E27FC236}">
                <a16:creationId xmlns:a16="http://schemas.microsoft.com/office/drawing/2014/main" id="{A858FE6A-FC0D-47CA-A6F3-DA107C9DC489}"/>
              </a:ext>
            </a:extLst>
          </p:cNvPr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>
              <a:extLst>
                <a:ext uri="{FF2B5EF4-FFF2-40B4-BE49-F238E27FC236}">
                  <a16:creationId xmlns:a16="http://schemas.microsoft.com/office/drawing/2014/main" id="{7859FE38-AB14-4118-B0F3-4D71ACCD1C5A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04" name="Group 8">
              <a:extLst>
                <a:ext uri="{FF2B5EF4-FFF2-40B4-BE49-F238E27FC236}">
                  <a16:creationId xmlns:a16="http://schemas.microsoft.com/office/drawing/2014/main" id="{0F540BB5-853C-48B4-A1A7-54BCAF472914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4105" name="Freeform 9">
                <a:extLst>
                  <a:ext uri="{FF2B5EF4-FFF2-40B4-BE49-F238E27FC236}">
                    <a16:creationId xmlns:a16="http://schemas.microsoft.com/office/drawing/2014/main" id="{A1212E90-D1A0-459F-9F52-555DD3197095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6" name="Freeform 10">
                <a:extLst>
                  <a:ext uri="{FF2B5EF4-FFF2-40B4-BE49-F238E27FC236}">
                    <a16:creationId xmlns:a16="http://schemas.microsoft.com/office/drawing/2014/main" id="{8E6CF242-AF67-4382-8B97-FF5A6F876ACE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7" name="Freeform 11">
                <a:extLst>
                  <a:ext uri="{FF2B5EF4-FFF2-40B4-BE49-F238E27FC236}">
                    <a16:creationId xmlns:a16="http://schemas.microsoft.com/office/drawing/2014/main" id="{3E5F9E5D-FBD1-4D8E-B812-BF471F03DC4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8" name="Freeform 12">
                <a:extLst>
                  <a:ext uri="{FF2B5EF4-FFF2-40B4-BE49-F238E27FC236}">
                    <a16:creationId xmlns:a16="http://schemas.microsoft.com/office/drawing/2014/main" id="{93B3F5BD-4979-4114-AED1-70B8B3CD29EF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9" name="Freeform 13">
                <a:extLst>
                  <a:ext uri="{FF2B5EF4-FFF2-40B4-BE49-F238E27FC236}">
                    <a16:creationId xmlns:a16="http://schemas.microsoft.com/office/drawing/2014/main" id="{1B95F274-18C4-4580-9944-CB64B1A74B8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110" name="Freeform 14">
              <a:extLst>
                <a:ext uri="{FF2B5EF4-FFF2-40B4-BE49-F238E27FC236}">
                  <a16:creationId xmlns:a16="http://schemas.microsoft.com/office/drawing/2014/main" id="{6BF006D2-82AE-4F43-9A20-1B7CA360A7E5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11" name="Group 15">
            <a:extLst>
              <a:ext uri="{FF2B5EF4-FFF2-40B4-BE49-F238E27FC236}">
                <a16:creationId xmlns:a16="http://schemas.microsoft.com/office/drawing/2014/main" id="{F1E6C03D-65D4-4CB6-A81B-E900688A3DC6}"/>
              </a:ext>
            </a:extLst>
          </p:cNvPr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4112" name="Freeform 16">
              <a:extLst>
                <a:ext uri="{FF2B5EF4-FFF2-40B4-BE49-F238E27FC236}">
                  <a16:creationId xmlns:a16="http://schemas.microsoft.com/office/drawing/2014/main" id="{821E2865-964D-41C1-A244-123A02024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>
              <a:extLst>
                <a:ext uri="{FF2B5EF4-FFF2-40B4-BE49-F238E27FC236}">
                  <a16:creationId xmlns:a16="http://schemas.microsoft.com/office/drawing/2014/main" id="{E49EC06C-AD80-448D-A061-5AC8F92204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>
              <a:extLst>
                <a:ext uri="{FF2B5EF4-FFF2-40B4-BE49-F238E27FC236}">
                  <a16:creationId xmlns:a16="http://schemas.microsoft.com/office/drawing/2014/main" id="{24A9B50E-BFA4-4C51-90B7-E635DD944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>
              <a:extLst>
                <a:ext uri="{FF2B5EF4-FFF2-40B4-BE49-F238E27FC236}">
                  <a16:creationId xmlns:a16="http://schemas.microsoft.com/office/drawing/2014/main" id="{C0FFE5CE-F147-46EC-917B-EA5C7D3FE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Freeform 20">
              <a:extLst>
                <a:ext uri="{FF2B5EF4-FFF2-40B4-BE49-F238E27FC236}">
                  <a16:creationId xmlns:a16="http://schemas.microsoft.com/office/drawing/2014/main" id="{CEFF133B-9ACE-4F16-A6D3-8D78ADB05C1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7" name="Freeform 21">
              <a:extLst>
                <a:ext uri="{FF2B5EF4-FFF2-40B4-BE49-F238E27FC236}">
                  <a16:creationId xmlns:a16="http://schemas.microsoft.com/office/drawing/2014/main" id="{0A558702-4AC7-41AB-8FC1-5315B5B2E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18" name="Rectangle 22">
            <a:extLst>
              <a:ext uri="{FF2B5EF4-FFF2-40B4-BE49-F238E27FC236}">
                <a16:creationId xmlns:a16="http://schemas.microsoft.com/office/drawing/2014/main" id="{00943F77-FA58-4886-80BA-7698717D08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4119" name="Rectangle 23">
            <a:extLst>
              <a:ext uri="{FF2B5EF4-FFF2-40B4-BE49-F238E27FC236}">
                <a16:creationId xmlns:a16="http://schemas.microsoft.com/office/drawing/2014/main" id="{FB71245C-A7C7-4155-AF0D-3E45397A67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20" name="Rectangle 24">
            <a:extLst>
              <a:ext uri="{FF2B5EF4-FFF2-40B4-BE49-F238E27FC236}">
                <a16:creationId xmlns:a16="http://schemas.microsoft.com/office/drawing/2014/main" id="{24F5BC73-C9CD-4913-848C-1481C11775A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 altLang="en-US"/>
          </a:p>
        </p:txBody>
      </p:sp>
      <p:sp>
        <p:nvSpPr>
          <p:cNvPr id="4121" name="Rectangle 25">
            <a:extLst>
              <a:ext uri="{FF2B5EF4-FFF2-40B4-BE49-F238E27FC236}">
                <a16:creationId xmlns:a16="http://schemas.microsoft.com/office/drawing/2014/main" id="{540B2073-1CA2-4768-8DDB-060C5B3243A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 altLang="en-US"/>
          </a:p>
        </p:txBody>
      </p:sp>
      <p:sp>
        <p:nvSpPr>
          <p:cNvPr id="4122" name="Rectangle 26">
            <a:extLst>
              <a:ext uri="{FF2B5EF4-FFF2-40B4-BE49-F238E27FC236}">
                <a16:creationId xmlns:a16="http://schemas.microsoft.com/office/drawing/2014/main" id="{1187869C-8744-4049-BE07-D27A6A84F03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8F6C8B1-0DC5-49EE-B098-5A447AB361A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7.wmf"/><Relationship Id="rId12" Type="http://schemas.openxmlformats.org/officeDocument/2006/relationships/oleObject" Target="../embeddings/oleObject9.bin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9.wmf"/><Relationship Id="rId5" Type="http://schemas.openxmlformats.org/officeDocument/2006/relationships/image" Target="../media/image16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3.w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6.w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7" Type="http://schemas.openxmlformats.org/officeDocument/2006/relationships/image" Target="../media/image29.wmf"/><Relationship Id="rId2" Type="http://schemas.openxmlformats.org/officeDocument/2006/relationships/oleObject" Target="../embeddings/oleObject1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3.wmf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2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4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oleObject" Target="../embeddings/oleObject25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wmf"/><Relationship Id="rId4" Type="http://schemas.openxmlformats.org/officeDocument/2006/relationships/oleObject" Target="../embeddings/oleObject26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oleObject" Target="../embeddings/oleObject27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28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6657C618-7C65-4323-9D79-BC74D3D9036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2800" b="1" dirty="0">
                <a:latin typeface="MAC C Swiss" pitchFamily="34" charset="0"/>
              </a:rPr>
              <a:t>1. 3.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b="1" dirty="0">
                <a:latin typeface="MAC C Swiss" pitchFamily="34" charset="0"/>
              </a:rPr>
              <a:t>Графичко прикажување на електричното поле - силовите линии. Електричен дипол</a:t>
            </a:r>
            <a:endParaRPr lang="en-GB" altLang="en-US" sz="2800" b="1" dirty="0">
              <a:latin typeface="MAC C Swiss" pitchFamily="34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6F76E7AF-15B5-4789-8016-BB8BFF7FC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429000"/>
            <a:ext cx="36576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A06AAE07-09EA-48B0-B036-CCF088B53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429000"/>
            <a:ext cx="3941763" cy="29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E404CB8E-27E4-4951-8DBC-2E48B7625B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Ако е позната зависноста </a:t>
            </a:r>
            <a:r>
              <a:rPr lang="en-US" altLang="en-US" sz="3200" i="1" dirty="0">
                <a:latin typeface="Times New Roman" panose="02020603050405020304" pitchFamily="18" charset="0"/>
              </a:rPr>
              <a:t>E= E(</a:t>
            </a:r>
            <a:r>
              <a:rPr lang="en-US" altLang="en-US" sz="3200" i="1" dirty="0" err="1">
                <a:latin typeface="Times New Roman" panose="02020603050405020304" pitchFamily="18" charset="0"/>
              </a:rPr>
              <a:t>x,y,z</a:t>
            </a:r>
            <a:r>
              <a:rPr lang="en-US" altLang="en-US" sz="3200" i="1" dirty="0">
                <a:latin typeface="Times New Roman" panose="02020603050405020304" pitchFamily="18" charset="0"/>
              </a:rPr>
              <a:t>),</a:t>
            </a:r>
            <a:r>
              <a:rPr lang="en-US" altLang="en-US" sz="3200" dirty="0">
                <a:latin typeface="MAC C Swiss" pitchFamily="34" charset="0"/>
              </a:rPr>
              <a:t> </a:t>
            </a:r>
            <a:r>
              <a:rPr lang="mk-MK" altLang="en-US" sz="3200" dirty="0">
                <a:latin typeface="MAC C Swiss" pitchFamily="34" charset="0"/>
              </a:rPr>
              <a:t>т</a:t>
            </a:r>
            <a:r>
              <a:rPr lang="en-US" altLang="en-US" sz="3200" dirty="0">
                <a:latin typeface="MAC C Swiss" pitchFamily="34" charset="0"/>
              </a:rPr>
              <a:t>o</a:t>
            </a:r>
            <a:r>
              <a:rPr lang="mk-MK" altLang="en-US" sz="3200" dirty="0">
                <a:latin typeface="MAC C Swiss" pitchFamily="34" charset="0"/>
              </a:rPr>
              <a:t>гаш и полето се смета за познато</a:t>
            </a:r>
            <a:endParaRPr lang="en-GB" altLang="en-US" sz="4000" dirty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8F46081-0342-4B1C-A72A-B02049B2AF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827463" cy="4495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2800" b="1" dirty="0">
                <a:latin typeface="MAC C Swiss" pitchFamily="34" charset="0"/>
              </a:rPr>
              <a:t>    </a:t>
            </a:r>
            <a:r>
              <a:rPr lang="mk-MK" altLang="en-US" sz="2800" b="1" dirty="0">
                <a:latin typeface="MAC C Swiss" pitchFamily="34" charset="0"/>
              </a:rPr>
              <a:t>Мајкл Фарадеј прв вовел поим Електрично ПОЛЕ и електрични силови линии</a:t>
            </a:r>
            <a:endParaRPr lang="en-GB" altLang="en-US" dirty="0">
              <a:latin typeface="MAC C Swiss" pitchFamily="34" charset="0"/>
            </a:endParaRPr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id="{18A1557B-8568-4BB3-8E1E-F38F0A54F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5" y="5622925"/>
            <a:ext cx="3384550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</a:pPr>
            <a:r>
              <a:rPr lang="en-US" altLang="en-US" sz="2400" b="1"/>
              <a:t>Michael Faraday (1791-1867)</a:t>
            </a:r>
            <a:r>
              <a:rPr lang="en-US" altLang="en-US"/>
              <a:t> </a:t>
            </a:r>
          </a:p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5C5A3A40-0603-43AF-A4A4-AC5D83280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84313"/>
            <a:ext cx="3127375" cy="422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>
            <a:extLst>
              <a:ext uri="{FF2B5EF4-FFF2-40B4-BE49-F238E27FC236}">
                <a16:creationId xmlns:a16="http://schemas.microsoft.com/office/drawing/2014/main" id="{59A47639-E629-4164-9F5E-43E61AB3B2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04813"/>
            <a:ext cx="81375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400" b="1" dirty="0">
                <a:solidFill>
                  <a:srgbClr val="FFCC00"/>
                </a:solidFill>
                <a:latin typeface="MAC C Swiss" pitchFamily="34" charset="0"/>
              </a:rPr>
              <a:t>Електрична силова линија</a:t>
            </a:r>
            <a:r>
              <a:rPr lang="en-US" altLang="en-US" sz="2400" b="1" dirty="0">
                <a:solidFill>
                  <a:srgbClr val="FFCC00"/>
                </a:solidFill>
                <a:latin typeface="MAC C Swiss" pitchFamily="34" charset="0"/>
              </a:rPr>
              <a:t>:</a:t>
            </a:r>
            <a:r>
              <a:rPr lang="en-GB" altLang="en-US" sz="2400" dirty="0">
                <a:solidFill>
                  <a:srgbClr val="FFCC00"/>
                </a:solidFill>
                <a:latin typeface="MAC C Swiss" pitchFamily="34" charset="0"/>
              </a:rPr>
              <a:t> </a:t>
            </a:r>
            <a:r>
              <a:rPr lang="mk-MK" altLang="en-US" sz="2400" b="1" dirty="0">
                <a:solidFill>
                  <a:srgbClr val="FFCC00"/>
                </a:solidFill>
                <a:latin typeface="MAC C Swiss" pitchFamily="34" charset="0"/>
              </a:rPr>
              <a:t>линија повлечена на начин на кој тангента со секоја нејзина точка се поклопува со правецот и насоката на електричното поле</a:t>
            </a:r>
            <a:endParaRPr lang="en-GB" altLang="en-US" sz="2800" b="1" dirty="0">
              <a:solidFill>
                <a:srgbClr val="FFCC00"/>
              </a:solidFill>
              <a:latin typeface="MAC C Swiss" pitchFamily="34" charset="0"/>
            </a:endParaRPr>
          </a:p>
        </p:txBody>
      </p:sp>
      <p:sp>
        <p:nvSpPr>
          <p:cNvPr id="7175" name="Line 7">
            <a:extLst>
              <a:ext uri="{FF2B5EF4-FFF2-40B4-BE49-F238E27FC236}">
                <a16:creationId xmlns:a16="http://schemas.microsoft.com/office/drawing/2014/main" id="{EDB509BF-F8B9-436A-AE9F-A037BF38A9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03538" y="3997325"/>
            <a:ext cx="103187" cy="20256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6" name="Line 8">
            <a:extLst>
              <a:ext uri="{FF2B5EF4-FFF2-40B4-BE49-F238E27FC236}">
                <a16:creationId xmlns:a16="http://schemas.microsoft.com/office/drawing/2014/main" id="{52BF12DA-C322-4498-8072-311CBB9F77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11513" y="2984500"/>
            <a:ext cx="719137" cy="1419225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7" name="Line 9">
            <a:extLst>
              <a:ext uri="{FF2B5EF4-FFF2-40B4-BE49-F238E27FC236}">
                <a16:creationId xmlns:a16="http://schemas.microsoft.com/office/drawing/2014/main" id="{21829B03-3623-4DE7-A476-7E609F3D0C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59363" y="2882900"/>
            <a:ext cx="720725" cy="30797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8" name="Line 10">
            <a:extLst>
              <a:ext uri="{FF2B5EF4-FFF2-40B4-BE49-F238E27FC236}">
                <a16:creationId xmlns:a16="http://schemas.microsoft.com/office/drawing/2014/main" id="{32235AF6-5D4A-485F-BA57-5CB0CBB10F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05613" y="2782888"/>
            <a:ext cx="511175" cy="100012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9" name="Freeform 11">
            <a:extLst>
              <a:ext uri="{FF2B5EF4-FFF2-40B4-BE49-F238E27FC236}">
                <a16:creationId xmlns:a16="http://schemas.microsoft.com/office/drawing/2014/main" id="{93321124-2B15-4469-A5EB-DB69C2F91E8D}"/>
              </a:ext>
            </a:extLst>
          </p:cNvPr>
          <p:cNvSpPr>
            <a:spLocks/>
          </p:cNvSpPr>
          <p:nvPr/>
        </p:nvSpPr>
        <p:spPr bwMode="auto">
          <a:xfrm>
            <a:off x="2903538" y="2882900"/>
            <a:ext cx="4210050" cy="3140075"/>
          </a:xfrm>
          <a:custGeom>
            <a:avLst/>
            <a:gdLst>
              <a:gd name="T0" fmla="*/ 0 w 1860"/>
              <a:gd name="T1" fmla="*/ 1407 h 1407"/>
              <a:gd name="T2" fmla="*/ 91 w 1860"/>
              <a:gd name="T3" fmla="*/ 862 h 1407"/>
              <a:gd name="T4" fmla="*/ 272 w 1860"/>
              <a:gd name="T5" fmla="*/ 545 h 1407"/>
              <a:gd name="T6" fmla="*/ 817 w 1860"/>
              <a:gd name="T7" fmla="*/ 182 h 1407"/>
              <a:gd name="T8" fmla="*/ 1860 w 1860"/>
              <a:gd name="T9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0" h="1407">
                <a:moveTo>
                  <a:pt x="0" y="1407"/>
                </a:moveTo>
                <a:cubicBezTo>
                  <a:pt x="23" y="1206"/>
                  <a:pt x="46" y="1006"/>
                  <a:pt x="91" y="862"/>
                </a:cubicBezTo>
                <a:cubicBezTo>
                  <a:pt x="136" y="718"/>
                  <a:pt x="151" y="658"/>
                  <a:pt x="272" y="545"/>
                </a:cubicBezTo>
                <a:cubicBezTo>
                  <a:pt x="393" y="432"/>
                  <a:pt x="552" y="273"/>
                  <a:pt x="817" y="182"/>
                </a:cubicBezTo>
                <a:cubicBezTo>
                  <a:pt x="1082" y="91"/>
                  <a:pt x="1633" y="23"/>
                  <a:pt x="1860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80" name="Text Box 12">
            <a:extLst>
              <a:ext uri="{FF2B5EF4-FFF2-40B4-BE49-F238E27FC236}">
                <a16:creationId xmlns:a16="http://schemas.microsoft.com/office/drawing/2014/main" id="{E304BE10-0D74-4C03-A6F5-215D857DA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797425"/>
            <a:ext cx="822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1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1" name="Text Box 13">
            <a:extLst>
              <a:ext uri="{FF2B5EF4-FFF2-40B4-BE49-F238E27FC236}">
                <a16:creationId xmlns:a16="http://schemas.microsoft.com/office/drawing/2014/main" id="{5B8BF831-BB8F-4535-ADED-1EDAC750C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3284538"/>
            <a:ext cx="822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2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2" name="Text Box 14">
            <a:extLst>
              <a:ext uri="{FF2B5EF4-FFF2-40B4-BE49-F238E27FC236}">
                <a16:creationId xmlns:a16="http://schemas.microsoft.com/office/drawing/2014/main" id="{73DE1A85-BD61-44D0-8611-761633AB4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2492375"/>
            <a:ext cx="822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3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3" name="Text Box 15">
            <a:extLst>
              <a:ext uri="{FF2B5EF4-FFF2-40B4-BE49-F238E27FC236}">
                <a16:creationId xmlns:a16="http://schemas.microsoft.com/office/drawing/2014/main" id="{3B233319-152C-44E2-807D-0C4BB32207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2425" y="2276475"/>
            <a:ext cx="822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4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5" name="Text Box 17">
            <a:extLst>
              <a:ext uri="{FF2B5EF4-FFF2-40B4-BE49-F238E27FC236}">
                <a16:creationId xmlns:a16="http://schemas.microsoft.com/office/drawing/2014/main" id="{DD6B15EE-9F5A-4DD8-BE6C-AF1305106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941888"/>
            <a:ext cx="3529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b="1" dirty="0">
                <a:latin typeface="MAC C Swiss" pitchFamily="34" charset="0"/>
              </a:rPr>
              <a:t>Нехомогено поле</a:t>
            </a:r>
            <a:endParaRPr lang="en-GB" altLang="en-US" sz="2400" b="1" dirty="0">
              <a:latin typeface="MAC C Swis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/>
      <p:bldP spid="7181" grpId="0"/>
      <p:bldP spid="7182" grpId="0"/>
      <p:bldP spid="7183" grpId="0"/>
      <p:bldP spid="71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2CA69C4B-6449-4795-98BF-CEF9C0A23B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507413" cy="1143000"/>
          </a:xfrm>
          <a:solidFill>
            <a:srgbClr val="FFCC00"/>
          </a:solidFill>
        </p:spPr>
        <p:txBody>
          <a:bodyPr/>
          <a:lstStyle/>
          <a:p>
            <a:r>
              <a:rPr lang="mk-MK" altLang="en-US" sz="3200" dirty="0">
                <a:solidFill>
                  <a:schemeClr val="bg1"/>
                </a:solidFill>
                <a:latin typeface="MAC C Swiss" pitchFamily="34" charset="0"/>
              </a:rPr>
              <a:t>Определување на насоката на електричните силови линии</a:t>
            </a:r>
            <a:endParaRPr lang="en-GB" altLang="en-US" sz="3200" dirty="0">
              <a:solidFill>
                <a:schemeClr val="bg1"/>
              </a:solidFill>
              <a:latin typeface="MAC C Swiss" pitchFamily="34" charset="0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FFF36B63-05A0-496D-9AB8-640FE2A106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78850" cy="2333625"/>
          </a:xfrm>
        </p:spPr>
        <p:txBody>
          <a:bodyPr/>
          <a:lstStyle/>
          <a:p>
            <a:pPr algn="ctr">
              <a:buFontTx/>
              <a:buNone/>
            </a:pPr>
            <a:r>
              <a:rPr lang="mk-MK" altLang="en-US" sz="2400" dirty="0">
                <a:latin typeface="MAC C Swiss" pitchFamily="34" charset="0"/>
              </a:rPr>
              <a:t>Линиитесе во насока на правецот на </a:t>
            </a:r>
            <a:r>
              <a:rPr lang="en-US" altLang="en-US" sz="2400" i="1" dirty="0">
                <a:latin typeface="MAC C Swiss" pitchFamily="34" charset="0"/>
              </a:rPr>
              <a:t>E</a:t>
            </a:r>
            <a:r>
              <a:rPr lang="en-US" altLang="en-US" sz="2400" dirty="0">
                <a:latin typeface="MAC C Swiss" pitchFamily="34" charset="0"/>
              </a:rPr>
              <a:t>: </a:t>
            </a:r>
            <a:r>
              <a:rPr lang="mk-MK" altLang="en-US" sz="2400" dirty="0">
                <a:latin typeface="MAC C Swiss" pitchFamily="34" charset="0"/>
              </a:rPr>
              <a:t>насоката на силата со којашто полето би дејствувало на еден пробен електричен полнеж. </a:t>
            </a:r>
          </a:p>
          <a:p>
            <a:pPr algn="ctr">
              <a:buFontTx/>
              <a:buNone/>
            </a:pPr>
            <a:r>
              <a:rPr lang="mk-MK" altLang="en-US" sz="2400" i="1" dirty="0">
                <a:latin typeface="MAC C Swiss" pitchFamily="34" charset="0"/>
              </a:rPr>
              <a:t>Силовите линии извираат од позитивните или увираат во негтивните полнежи</a:t>
            </a:r>
            <a:r>
              <a:rPr lang="pl-PL" altLang="en-US" sz="2400" dirty="0">
                <a:latin typeface="MAC C Swiss" pitchFamily="34" charset="0"/>
              </a:rPr>
              <a:t> </a:t>
            </a:r>
            <a:endParaRPr lang="en-GB" altLang="en-US" sz="2400" dirty="0">
              <a:latin typeface="MAC C Swiss" pitchFamily="34" charset="0"/>
            </a:endParaRPr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41EA95DE-B359-4BA4-A708-5AA42C8C3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6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196" name="Object 4">
            <a:extLst>
              <a:ext uri="{FF2B5EF4-FFF2-40B4-BE49-F238E27FC236}">
                <a16:creationId xmlns:a16="http://schemas.microsoft.com/office/drawing/2014/main" id="{39462F2B-0D24-4881-8DC9-A4B8FBE1C0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6513" y="3644900"/>
          <a:ext cx="9217026" cy="327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877056" imgH="1286256" progId="Word.Picture.8">
                  <p:embed/>
                </p:oleObj>
              </mc:Choice>
              <mc:Fallback>
                <p:oleObj name="Picture" r:id="rId2" imgW="3877056" imgH="1286256" progId="Word.Picture.8">
                  <p:embed/>
                  <p:pic>
                    <p:nvPicPr>
                      <p:cNvPr id="8196" name="Object 4">
                        <a:extLst>
                          <a:ext uri="{FF2B5EF4-FFF2-40B4-BE49-F238E27FC236}">
                            <a16:creationId xmlns:a16="http://schemas.microsoft.com/office/drawing/2014/main" id="{39462F2B-0D24-4881-8DC9-A4B8FBE1C04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6513" y="3644900"/>
                        <a:ext cx="9217026" cy="32797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7" name="Text Box 11">
            <a:extLst>
              <a:ext uri="{FF2B5EF4-FFF2-40B4-BE49-F238E27FC236}">
                <a16:creationId xmlns:a16="http://schemas.microsoft.com/office/drawing/2014/main" id="{C8B11133-1DE9-450A-9573-5914308DD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20713"/>
            <a:ext cx="4248150" cy="581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solidFill>
                  <a:srgbClr val="FFC000"/>
                </a:solidFill>
                <a:latin typeface="MAC C Swiss" pitchFamily="34" charset="0"/>
              </a:rPr>
              <a:t>По договор било земено</a:t>
            </a:r>
            <a:r>
              <a:rPr lang="en-US" altLang="en-US" sz="2400" i="1" dirty="0">
                <a:solidFill>
                  <a:srgbClr val="FFC000"/>
                </a:solidFill>
                <a:latin typeface="MAC C Swiss" pitchFamily="34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i="1" dirty="0">
                <a:latin typeface="MAC C Swiss" pitchFamily="34" charset="0"/>
              </a:rPr>
              <a:t> </a:t>
            </a:r>
            <a:r>
              <a:rPr lang="mk-MK" altLang="en-US" sz="2400" i="1" dirty="0">
                <a:latin typeface="MAC C Swiss" pitchFamily="34" charset="0"/>
              </a:rPr>
              <a:t>Бројот на силовите линии кои  поминуваат низ единица површина што е нормална на векторот на полето на дадено место е пропорционален со модулот на електричното поле. </a:t>
            </a:r>
            <a:endParaRPr lang="en-US" altLang="en-US" sz="2400" dirty="0">
              <a:latin typeface="MAC C Swiss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en-US" sz="2400" i="1" dirty="0">
                <a:latin typeface="MAC C Swiss" pitchFamily="34" charset="0"/>
              </a:rPr>
              <a:t>E </a:t>
            </a:r>
            <a:r>
              <a:rPr lang="mk-MK" altLang="en-US" sz="2400" i="1" dirty="0">
                <a:latin typeface="MAC C Swiss" pitchFamily="34" charset="0"/>
              </a:rPr>
              <a:t>е поголемо на местата кадешто силовите линии се погусти. </a:t>
            </a:r>
          </a:p>
          <a:p>
            <a:pPr>
              <a:spcBef>
                <a:spcPct val="50000"/>
              </a:spcBef>
            </a:pPr>
            <a:r>
              <a:rPr lang="mk-MK" altLang="en-US" sz="2400" i="1" dirty="0">
                <a:latin typeface="MAC C Swiss" pitchFamily="34" charset="0"/>
              </a:rPr>
              <a:t>Векторот е со помал модул таму кадешто полето е послабо.</a:t>
            </a:r>
            <a:endParaRPr lang="en-GB" altLang="en-US" sz="2400" dirty="0">
              <a:latin typeface="MAC C Swiss" pitchFamily="34" charset="0"/>
            </a:endParaRPr>
          </a:p>
        </p:txBody>
      </p:sp>
      <p:pic>
        <p:nvPicPr>
          <p:cNvPr id="9228" name="Picture 12">
            <a:extLst>
              <a:ext uri="{FF2B5EF4-FFF2-40B4-BE49-F238E27FC236}">
                <a16:creationId xmlns:a16="http://schemas.microsoft.com/office/drawing/2014/main" id="{CAFCFBD4-8199-4D83-BE8A-F8A13BEE7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89138"/>
            <a:ext cx="3954463" cy="296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93C44646-9240-44AE-8889-2801E38A40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Правила за цртање силови линии</a:t>
            </a:r>
            <a:endParaRPr lang="en-GB" altLang="en-US" sz="3200" dirty="0">
              <a:latin typeface="MAC C Swiss" pitchFamily="34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4D4E69F-7A9A-4B47-9F47-B558F8867C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hlink"/>
          </a:solidFill>
          <a:ln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mk-MK" altLang="en-US" sz="2400" dirty="0">
                <a:solidFill>
                  <a:schemeClr val="bg1"/>
                </a:solidFill>
                <a:latin typeface="MAC C Swiss" pitchFamily="34" charset="0"/>
              </a:rPr>
              <a:t>Линиите започнуваат од позитивно а завршуваат во негативно наелектризираните тела или во бесконечност, доколку се од изолирани полнежи. </a:t>
            </a:r>
            <a:endParaRPr lang="en-US" altLang="en-US" sz="2400" dirty="0">
              <a:solidFill>
                <a:schemeClr val="bg1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endParaRPr lang="mk-MK" altLang="en-US" sz="2400" dirty="0">
              <a:solidFill>
                <a:srgbClr val="000000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r>
              <a:rPr lang="mk-MK" altLang="en-US" sz="2400" dirty="0">
                <a:solidFill>
                  <a:srgbClr val="000000"/>
                </a:solidFill>
                <a:latin typeface="MAC C Swiss" pitchFamily="34" charset="0"/>
              </a:rPr>
              <a:t>Бројот на линиите кои го напуштаа позитивниот полнеж и навлегуваат во негативниот треба да е пропорционален со големината на полнежот. </a:t>
            </a:r>
            <a:endParaRPr lang="en-US" altLang="en-US" sz="2400" dirty="0">
              <a:solidFill>
                <a:srgbClr val="000000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endParaRPr lang="mk-MK" altLang="en-US" sz="2400" dirty="0">
              <a:solidFill>
                <a:srgbClr val="800080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r>
              <a:rPr lang="mk-MK" altLang="en-US" sz="2400" dirty="0">
                <a:solidFill>
                  <a:srgbClr val="800080"/>
                </a:solidFill>
                <a:latin typeface="MAC C Swiss" pitchFamily="34" charset="0"/>
              </a:rPr>
              <a:t>Две силови линии никогаш не се сечат. </a:t>
            </a:r>
            <a:endParaRPr lang="en-GB" altLang="en-US" sz="2400" dirty="0">
              <a:solidFill>
                <a:srgbClr val="800080"/>
              </a:solidFill>
              <a:latin typeface="MAC C Swis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42384C9-56FD-4737-BA63-879CF472E4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dirty="0">
                <a:latin typeface="MAC C Swiss" pitchFamily="34" charset="0"/>
              </a:rPr>
              <a:t>За тела со неправилна форма</a:t>
            </a:r>
            <a:endParaRPr lang="en-GB" altLang="en-US" i="1" dirty="0">
              <a:latin typeface="MAC C Swiss" pitchFamily="34" charset="0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C564F297-6B6C-426B-B40A-BFF47D1D06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mk-MK" altLang="en-US" dirty="0">
                <a:solidFill>
                  <a:srgbClr val="FFCC00"/>
                </a:solidFill>
                <a:latin typeface="MAC C Swiss" pitchFamily="34" charset="0"/>
              </a:rPr>
              <a:t>Геометрискиот распоред на силовите линии може да се добие експериментално</a:t>
            </a:r>
            <a:r>
              <a:rPr lang="en-US" altLang="en-US" dirty="0">
                <a:solidFill>
                  <a:srgbClr val="FFCC00"/>
                </a:solidFill>
                <a:latin typeface="MAC C Swiss" pitchFamily="34" charset="0"/>
              </a:rPr>
              <a:t>. </a:t>
            </a: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rgbClr val="FFCC00"/>
              </a:solidFill>
              <a:latin typeface="MAC C Swiss" pitchFamily="34" charset="0"/>
            </a:endParaRPr>
          </a:p>
          <a:p>
            <a:pPr>
              <a:lnSpc>
                <a:spcPct val="90000"/>
              </a:lnSpc>
            </a:pPr>
            <a:r>
              <a:rPr lang="mk-MK" altLang="en-US" dirty="0">
                <a:latin typeface="MAC C Swiss" pitchFamily="34" charset="0"/>
              </a:rPr>
              <a:t>За експериментален приказ на силови линии може да се искористи следното својство: ситни честички од некој диелектрик (зрнца од гриз) можат да се електризираат под дејство на инфлуенца како диполи и да се оријентираат во правец на полето</a:t>
            </a:r>
            <a:endParaRPr lang="en-GB" altLang="en-US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4F34D63-E522-4FA1-84D3-89A8974573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4000" b="1" dirty="0">
                <a:latin typeface="MAC C Swiss" pitchFamily="34" charset="0"/>
              </a:rPr>
              <a:t>Демоснтрација на силови линии</a:t>
            </a:r>
            <a:endParaRPr lang="en-GB" altLang="en-US" sz="4000" b="1" dirty="0">
              <a:latin typeface="MAC C Swiss" pitchFamily="34" charset="0"/>
            </a:endParaRP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D9EFDF9B-9472-441D-9C43-515F2D538BC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507413" cy="1612900"/>
          </a:xfrm>
        </p:spPr>
        <p:txBody>
          <a:bodyPr/>
          <a:lstStyle/>
          <a:p>
            <a:r>
              <a:rPr lang="mk-MK" altLang="en-US" sz="2400" dirty="0">
                <a:latin typeface="MAC C Swiss" pitchFamily="34" charset="0"/>
              </a:rPr>
              <a:t>Електростатска машина и електроди</a:t>
            </a:r>
            <a:endParaRPr lang="en-US" altLang="en-US" sz="2400" dirty="0">
              <a:latin typeface="MAC C Swiss" pitchFamily="34" charset="0"/>
            </a:endParaRPr>
          </a:p>
          <a:p>
            <a:r>
              <a:rPr lang="mk-MK" altLang="en-US" sz="2400" dirty="0">
                <a:latin typeface="MAC C Swiss" pitchFamily="34" charset="0"/>
              </a:rPr>
              <a:t>Сад со течен диелектрик (некој вид масло)</a:t>
            </a:r>
            <a:endParaRPr lang="en-US" altLang="en-US" sz="2400" dirty="0">
              <a:latin typeface="MAC C Swiss" pitchFamily="34" charset="0"/>
            </a:endParaRPr>
          </a:p>
          <a:p>
            <a:r>
              <a:rPr lang="mk-MK" altLang="en-US" sz="2400" dirty="0">
                <a:latin typeface="MAC C Swiss" pitchFamily="34" charset="0"/>
              </a:rPr>
              <a:t>Зрнца гриз</a:t>
            </a:r>
            <a:endParaRPr lang="en-GB" altLang="en-US" sz="2400" dirty="0">
              <a:latin typeface="MAC C Swiss" pitchFamily="34" charset="0"/>
            </a:endParaRPr>
          </a:p>
        </p:txBody>
      </p:sp>
      <p:pic>
        <p:nvPicPr>
          <p:cNvPr id="14352" name="Picture 16">
            <a:extLst>
              <a:ext uri="{FF2B5EF4-FFF2-40B4-BE49-F238E27FC236}">
                <a16:creationId xmlns:a16="http://schemas.microsoft.com/office/drawing/2014/main" id="{DF5086CC-3386-4F20-AFF6-0C98FAD19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429000"/>
            <a:ext cx="2808288" cy="272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4" name="Picture 18">
            <a:extLst>
              <a:ext uri="{FF2B5EF4-FFF2-40B4-BE49-F238E27FC236}">
                <a16:creationId xmlns:a16="http://schemas.microsoft.com/office/drawing/2014/main" id="{831BBA42-2456-481E-BDD2-9765ADD1D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486150"/>
            <a:ext cx="266382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5" name="Picture 19">
            <a:extLst>
              <a:ext uri="{FF2B5EF4-FFF2-40B4-BE49-F238E27FC236}">
                <a16:creationId xmlns:a16="http://schemas.microsoft.com/office/drawing/2014/main" id="{3905076B-B2EF-4400-BF4A-6B8F0BF5B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63" y="3573463"/>
            <a:ext cx="25654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1AB05348-0D55-4228-86B2-1AD3DE1417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4000" b="1" dirty="0">
                <a:latin typeface="MAC C Swiss" pitchFamily="34" charset="0"/>
              </a:rPr>
              <a:t>Демонстрација на силови линии со различни форми електроди</a:t>
            </a:r>
            <a:endParaRPr lang="en-GB" altLang="en-US" sz="4000" b="1" dirty="0">
              <a:latin typeface="MAC C Swiss" pitchFamily="34" charset="0"/>
            </a:endParaRPr>
          </a:p>
        </p:txBody>
      </p:sp>
      <p:pic>
        <p:nvPicPr>
          <p:cNvPr id="16391" name="Picture 7">
            <a:extLst>
              <a:ext uri="{FF2B5EF4-FFF2-40B4-BE49-F238E27FC236}">
                <a16:creationId xmlns:a16="http://schemas.microsoft.com/office/drawing/2014/main" id="{49377303-F6D1-4C5F-A387-EA6EFF40A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408238"/>
            <a:ext cx="4105275" cy="303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0">
            <a:extLst>
              <a:ext uri="{FF2B5EF4-FFF2-40B4-BE49-F238E27FC236}">
                <a16:creationId xmlns:a16="http://schemas.microsoft.com/office/drawing/2014/main" id="{CA7BCDD5-BF7C-415A-A863-E3DD6F03D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49500"/>
            <a:ext cx="3671887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3F39A3CD-8442-4F9D-8FB7-4C6B812A52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Експериментално определување на еквипотенцијалните површини (во 2</a:t>
            </a:r>
            <a:r>
              <a:rPr lang="en-US" altLang="en-US" sz="3200" dirty="0">
                <a:latin typeface="MAC C Swiss" pitchFamily="34" charset="0"/>
              </a:rPr>
              <a:t>D </a:t>
            </a:r>
            <a:r>
              <a:rPr lang="mk-MK" altLang="en-US" sz="3200" dirty="0">
                <a:latin typeface="MAC C Swiss" pitchFamily="34" charset="0"/>
              </a:rPr>
              <a:t>се линии кои поврзуваат точки на ист потенцијал</a:t>
            </a:r>
            <a:endParaRPr lang="en-GB" altLang="en-US" sz="3200" dirty="0">
              <a:latin typeface="MAC C Swiss" pitchFamily="34" charset="0"/>
            </a:endParaRP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C3DB9BC2-D50A-464B-98BB-D3CF3968A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7115944" cy="533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3386A742-0AB0-4C23-9AEB-3E4E29402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899025"/>
            <a:ext cx="2386013" cy="195897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Line 5">
            <a:extLst>
              <a:ext uri="{FF2B5EF4-FFF2-40B4-BE49-F238E27FC236}">
                <a16:creationId xmlns:a16="http://schemas.microsoft.com/office/drawing/2014/main" id="{9A6ECB5F-D0BF-43D5-BD99-71B623B5573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32588" y="2708275"/>
            <a:ext cx="935037" cy="2160588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18" name="Line 6">
            <a:extLst>
              <a:ext uri="{FF2B5EF4-FFF2-40B4-BE49-F238E27FC236}">
                <a16:creationId xmlns:a16="http://schemas.microsoft.com/office/drawing/2014/main" id="{4675F119-1A46-4F72-B456-01BBB9F0F59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72000" y="5373688"/>
            <a:ext cx="2016125" cy="57626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62A92E30-A7EE-4686-A12C-3D59B2F796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dirty="0">
                <a:latin typeface="MAC C Swiss" pitchFamily="34" charset="0"/>
              </a:rPr>
              <a:t>1.3.2. </a:t>
            </a:r>
            <a:r>
              <a:rPr lang="mk-MK" altLang="en-US" sz="3200" b="1" dirty="0">
                <a:latin typeface="MAC C Swiss" pitchFamily="34" charset="0"/>
              </a:rPr>
              <a:t>Електрично поле и спроводници</a:t>
            </a:r>
            <a:endParaRPr lang="en-GB" altLang="en-US" sz="3200" b="1" dirty="0">
              <a:latin typeface="MAC C Swiss" pitchFamily="34" charset="0"/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C0930557-BD82-4BD8-98F6-DC6FFA62A1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MAC C Swiss" pitchFamily="34" charset="0"/>
              </a:rPr>
              <a:t>   </a:t>
            </a:r>
            <a:r>
              <a:rPr lang="mk-MK" altLang="en-US" sz="2800" dirty="0">
                <a:solidFill>
                  <a:srgbClr val="FFCC00"/>
                </a:solidFill>
                <a:latin typeface="MAC C Swiss" pitchFamily="34" charset="0"/>
              </a:rPr>
              <a:t>Кога електричните полнежи мируваат, во внатрешноста на еден спроводник полето е нула.</a:t>
            </a: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Кога во спроводникот постои поле, тогаш на слободните електрони им дејствува сила која ќе им дејствува се дотогаш додека не ги движи и распредели така да полето престане да постои (се компензира). </a:t>
            </a:r>
            <a:endParaRPr lang="en-GB" altLang="en-US" sz="2800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07464518-0296-46D6-A3DE-AFEC97F642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620713"/>
            <a:ext cx="4787900" cy="5905500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mk-MK" altLang="en-US" sz="2800" dirty="0">
                <a:latin typeface="MAC C Swiss" pitchFamily="34" charset="0"/>
              </a:rPr>
              <a:t>Последици</a:t>
            </a: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mk-MK" altLang="en-US" sz="2800" b="1" dirty="0">
                <a:latin typeface="MAC C Swiss" pitchFamily="34" charset="0"/>
              </a:rPr>
              <a:t>Ако спроводникот е наелектризиран, тогаш сиот негов полнеж е распределен на површиата</a:t>
            </a:r>
            <a:r>
              <a:rPr lang="en-US" altLang="en-US" sz="2800" b="1" dirty="0">
                <a:latin typeface="MAC C Swiss" pitchFamily="34" charset="0"/>
              </a:rPr>
              <a:t>.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800" b="1" dirty="0">
                <a:latin typeface="MAC C Swiss" pitchFamily="34" charset="0"/>
              </a:rPr>
              <a:t>     </a:t>
            </a:r>
            <a:r>
              <a:rPr lang="mk-MK" altLang="en-US" sz="2800" b="1" dirty="0">
                <a:latin typeface="MAC C Swiss" pitchFamily="34" charset="0"/>
              </a:rPr>
              <a:t>Ако спроводникот е наелектризиран негативно (има вишок електрони) тие меѓусебно се одбиваат и се распределуваат најдалеку еден од друг (на површината). </a:t>
            </a:r>
            <a:endParaRPr lang="en-GB" altLang="en-US" sz="2800" b="1" dirty="0">
              <a:latin typeface="MAC C Swiss" pitchFamily="34" charset="0"/>
            </a:endParaRPr>
          </a:p>
        </p:txBody>
      </p:sp>
      <p:sp>
        <p:nvSpPr>
          <p:cNvPr id="18436" name="Oval 4">
            <a:extLst>
              <a:ext uri="{FF2B5EF4-FFF2-40B4-BE49-F238E27FC236}">
                <a16:creationId xmlns:a16="http://schemas.microsoft.com/office/drawing/2014/main" id="{69F60ED2-8BC0-471C-B213-65272667D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2347913"/>
            <a:ext cx="1873250" cy="1873250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472" name="Group 40">
            <a:extLst>
              <a:ext uri="{FF2B5EF4-FFF2-40B4-BE49-F238E27FC236}">
                <a16:creationId xmlns:a16="http://schemas.microsoft.com/office/drawing/2014/main" id="{BF8CDF1C-CB92-4117-AC91-F330EA152435}"/>
              </a:ext>
            </a:extLst>
          </p:cNvPr>
          <p:cNvGrpSpPr>
            <a:grpSpLocks/>
          </p:cNvGrpSpPr>
          <p:nvPr/>
        </p:nvGrpSpPr>
        <p:grpSpPr bwMode="auto">
          <a:xfrm>
            <a:off x="6443663" y="2924175"/>
            <a:ext cx="650875" cy="798513"/>
            <a:chOff x="4059" y="1842"/>
            <a:chExt cx="410" cy="503"/>
          </a:xfrm>
        </p:grpSpPr>
        <p:sp>
          <p:nvSpPr>
            <p:cNvPr id="18454" name="Text Box 22">
              <a:extLst>
                <a:ext uri="{FF2B5EF4-FFF2-40B4-BE49-F238E27FC236}">
                  <a16:creationId xmlns:a16="http://schemas.microsoft.com/office/drawing/2014/main" id="{11BB5D4D-CD3D-4D83-9AB4-3D77A2710E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842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2" name="Text Box 30">
              <a:extLst>
                <a:ext uri="{FF2B5EF4-FFF2-40B4-BE49-F238E27FC236}">
                  <a16:creationId xmlns:a16="http://schemas.microsoft.com/office/drawing/2014/main" id="{62CAE2E2-097E-4968-A7E6-A17FFC2A65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933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3" name="Text Box 31">
              <a:extLst>
                <a:ext uri="{FF2B5EF4-FFF2-40B4-BE49-F238E27FC236}">
                  <a16:creationId xmlns:a16="http://schemas.microsoft.com/office/drawing/2014/main" id="{47D22D00-404E-4B94-94DB-AE0A94C2DA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933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4" name="Text Box 32">
              <a:extLst>
                <a:ext uri="{FF2B5EF4-FFF2-40B4-BE49-F238E27FC236}">
                  <a16:creationId xmlns:a16="http://schemas.microsoft.com/office/drawing/2014/main" id="{1F75A6CB-61DD-4B69-822A-9C1FEB41EC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933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6" name="Text Box 34">
              <a:extLst>
                <a:ext uri="{FF2B5EF4-FFF2-40B4-BE49-F238E27FC236}">
                  <a16:creationId xmlns:a16="http://schemas.microsoft.com/office/drawing/2014/main" id="{67D76714-55AB-43DF-AB9C-68591F73E7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5" y="2024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7" name="Text Box 35">
              <a:extLst>
                <a:ext uri="{FF2B5EF4-FFF2-40B4-BE49-F238E27FC236}">
                  <a16:creationId xmlns:a16="http://schemas.microsoft.com/office/drawing/2014/main" id="{187991FA-BD86-4B90-A32C-68763A186C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1" y="2069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8" name="Text Box 36">
              <a:extLst>
                <a:ext uri="{FF2B5EF4-FFF2-40B4-BE49-F238E27FC236}">
                  <a16:creationId xmlns:a16="http://schemas.microsoft.com/office/drawing/2014/main" id="{A7FAF709-3D2D-4DE6-83A9-D10F4587EC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2115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9" name="Text Box 37">
              <a:extLst>
                <a:ext uri="{FF2B5EF4-FFF2-40B4-BE49-F238E27FC236}">
                  <a16:creationId xmlns:a16="http://schemas.microsoft.com/office/drawing/2014/main" id="{AEBCF830-AE4F-4AC4-8A22-5F2DB0B80E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842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0" name="Text Box 38">
              <a:extLst>
                <a:ext uri="{FF2B5EF4-FFF2-40B4-BE49-F238E27FC236}">
                  <a16:creationId xmlns:a16="http://schemas.microsoft.com/office/drawing/2014/main" id="{B87CFD83-6830-4213-821F-BECD95D679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024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</p:grpSp>
      <p:sp>
        <p:nvSpPr>
          <p:cNvPr id="18474" name="Rectangle 42">
            <a:extLst>
              <a:ext uri="{FF2B5EF4-FFF2-40B4-BE49-F238E27FC236}">
                <a16:creationId xmlns:a16="http://schemas.microsoft.com/office/drawing/2014/main" id="{A93B6CF2-B493-4A28-84FF-93D415350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18475" name="Group 43">
            <a:extLst>
              <a:ext uri="{FF2B5EF4-FFF2-40B4-BE49-F238E27FC236}">
                <a16:creationId xmlns:a16="http://schemas.microsoft.com/office/drawing/2014/main" id="{D8783058-BADA-4478-A7BB-80CC8582D4C3}"/>
              </a:ext>
            </a:extLst>
          </p:cNvPr>
          <p:cNvGrpSpPr>
            <a:grpSpLocks/>
          </p:cNvGrpSpPr>
          <p:nvPr/>
        </p:nvGrpSpPr>
        <p:grpSpPr bwMode="auto">
          <a:xfrm>
            <a:off x="5867400" y="2349500"/>
            <a:ext cx="2016125" cy="1885950"/>
            <a:chOff x="4059" y="1842"/>
            <a:chExt cx="410" cy="338"/>
          </a:xfrm>
        </p:grpSpPr>
        <p:sp>
          <p:nvSpPr>
            <p:cNvPr id="18476" name="Text Box 44">
              <a:extLst>
                <a:ext uri="{FF2B5EF4-FFF2-40B4-BE49-F238E27FC236}">
                  <a16:creationId xmlns:a16="http://schemas.microsoft.com/office/drawing/2014/main" id="{1391D4A6-06DA-48CE-B8C5-A26689A47F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842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7" name="Text Box 45">
              <a:extLst>
                <a:ext uri="{FF2B5EF4-FFF2-40B4-BE49-F238E27FC236}">
                  <a16:creationId xmlns:a16="http://schemas.microsoft.com/office/drawing/2014/main" id="{2A57EBE8-4908-49C7-939B-8465AD1AC1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933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8" name="Text Box 46">
              <a:extLst>
                <a:ext uri="{FF2B5EF4-FFF2-40B4-BE49-F238E27FC236}">
                  <a16:creationId xmlns:a16="http://schemas.microsoft.com/office/drawing/2014/main" id="{525F73EE-F5EF-461C-AB8A-BD7BB93524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933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9" name="Text Box 47">
              <a:extLst>
                <a:ext uri="{FF2B5EF4-FFF2-40B4-BE49-F238E27FC236}">
                  <a16:creationId xmlns:a16="http://schemas.microsoft.com/office/drawing/2014/main" id="{CA6B85AD-4AA5-4AC9-A218-5059A3E59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933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0" name="Text Box 48">
              <a:extLst>
                <a:ext uri="{FF2B5EF4-FFF2-40B4-BE49-F238E27FC236}">
                  <a16:creationId xmlns:a16="http://schemas.microsoft.com/office/drawing/2014/main" id="{0DA60648-7F48-4C6C-8AD5-AFEC22FB69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5" y="2024"/>
              <a:ext cx="137" cy="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1" name="Text Box 49">
              <a:extLst>
                <a:ext uri="{FF2B5EF4-FFF2-40B4-BE49-F238E27FC236}">
                  <a16:creationId xmlns:a16="http://schemas.microsoft.com/office/drawing/2014/main" id="{2E2F4D83-21AD-44BE-9D6B-1B68B8F2EA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1" y="2069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2" name="Text Box 50">
              <a:extLst>
                <a:ext uri="{FF2B5EF4-FFF2-40B4-BE49-F238E27FC236}">
                  <a16:creationId xmlns:a16="http://schemas.microsoft.com/office/drawing/2014/main" id="{EDA1AC25-4EA5-486F-9AA8-4BD9D1102D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2115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3" name="Text Box 51">
              <a:extLst>
                <a:ext uri="{FF2B5EF4-FFF2-40B4-BE49-F238E27FC236}">
                  <a16:creationId xmlns:a16="http://schemas.microsoft.com/office/drawing/2014/main" id="{71546D0D-53CD-467C-A952-39C161ECC1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842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4" name="Text Box 52">
              <a:extLst>
                <a:ext uri="{FF2B5EF4-FFF2-40B4-BE49-F238E27FC236}">
                  <a16:creationId xmlns:a16="http://schemas.microsoft.com/office/drawing/2014/main" id="{54580A0F-23AD-46C0-A150-A90EE6A3D7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024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20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3000"/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749A53C-CC43-436D-8BAE-A05B78235E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620713"/>
            <a:ext cx="4787900" cy="5905500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b="1" dirty="0">
                <a:solidFill>
                  <a:srgbClr val="FFC000"/>
                </a:solidFill>
                <a:latin typeface="MAC C Swiss" pitchFamily="34" charset="0"/>
              </a:rPr>
              <a:t>Последици</a:t>
            </a:r>
            <a:r>
              <a:rPr lang="en-US" altLang="en-US" sz="2800" b="1" dirty="0">
                <a:solidFill>
                  <a:srgbClr val="FFC000"/>
                </a:solidFill>
                <a:latin typeface="MAC C Swiss" pitchFamily="34" charset="0"/>
              </a:rPr>
              <a:t>: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mk-MK" altLang="en-US" sz="28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mk-MK" altLang="en-US" sz="28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mk-MK" altLang="en-US" sz="2400" b="1" dirty="0">
                <a:latin typeface="MAC C Swiss" pitchFamily="34" charset="0"/>
              </a:rPr>
              <a:t>Позитивен полнеже  е внесен во средината на шуплива сфера.</a:t>
            </a:r>
            <a:endParaRPr lang="it-IT" altLang="en-US" sz="24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400" b="1" dirty="0">
                <a:latin typeface="MAC C Swiss" pitchFamily="34" charset="0"/>
              </a:rPr>
              <a:t>      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400" b="1" dirty="0">
                <a:latin typeface="MAC C Swiss" pitchFamily="34" charset="0"/>
              </a:rPr>
              <a:t>    </a:t>
            </a:r>
            <a:r>
              <a:rPr lang="mk-MK" altLang="en-US" sz="2400" b="1" dirty="0">
                <a:latin typeface="MAC C Swiss" pitchFamily="34" charset="0"/>
              </a:rPr>
              <a:t>Негативен полнеж се индуцира на внатрешната површина на сферата а исто толкав позитивен на надворешната</a:t>
            </a:r>
            <a:endParaRPr lang="en-US" altLang="en-US" sz="24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400" b="1" dirty="0">
                <a:latin typeface="MAC C Swiss" pitchFamily="34" charset="0"/>
              </a:rPr>
              <a:t>     </a:t>
            </a:r>
          </a:p>
        </p:txBody>
      </p:sp>
      <p:sp>
        <p:nvSpPr>
          <p:cNvPr id="19470" name="Rectangle 14">
            <a:extLst>
              <a:ext uri="{FF2B5EF4-FFF2-40B4-BE49-F238E27FC236}">
                <a16:creationId xmlns:a16="http://schemas.microsoft.com/office/drawing/2014/main" id="{9E7A8436-72AB-41F5-BF63-986BB0D80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482" name="Rectangle 26">
            <a:extLst>
              <a:ext uri="{FF2B5EF4-FFF2-40B4-BE49-F238E27FC236}">
                <a16:creationId xmlns:a16="http://schemas.microsoft.com/office/drawing/2014/main" id="{9A9A33EB-3F5F-4678-861B-BACA1B601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483" name="Oval 27">
            <a:extLst>
              <a:ext uri="{FF2B5EF4-FFF2-40B4-BE49-F238E27FC236}">
                <a16:creationId xmlns:a16="http://schemas.microsoft.com/office/drawing/2014/main" id="{DC67BA5A-39D8-46CD-8CE3-2071C9EC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3963" y="1639888"/>
            <a:ext cx="2944812" cy="2946400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CC9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84" name="Oval 28">
            <a:extLst>
              <a:ext uri="{FF2B5EF4-FFF2-40B4-BE49-F238E27FC236}">
                <a16:creationId xmlns:a16="http://schemas.microsoft.com/office/drawing/2014/main" id="{9E53CE0A-B14D-4E95-A425-62CB9DA92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6388" y="1989138"/>
            <a:ext cx="2214562" cy="2216150"/>
          </a:xfrm>
          <a:prstGeom prst="ellipse">
            <a:avLst/>
          </a:prstGeom>
          <a:solidFill>
            <a:schemeClr val="bg1"/>
          </a:solidFill>
          <a:ln w="9525">
            <a:solidFill>
              <a:srgbClr val="FFCC9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9485" name="Group 29">
            <a:extLst>
              <a:ext uri="{FF2B5EF4-FFF2-40B4-BE49-F238E27FC236}">
                <a16:creationId xmlns:a16="http://schemas.microsoft.com/office/drawing/2014/main" id="{26EEC0BA-3EE4-464F-91CD-53D5F40637B5}"/>
              </a:ext>
            </a:extLst>
          </p:cNvPr>
          <p:cNvGrpSpPr>
            <a:grpSpLocks/>
          </p:cNvGrpSpPr>
          <p:nvPr/>
        </p:nvGrpSpPr>
        <p:grpSpPr bwMode="auto">
          <a:xfrm>
            <a:off x="6053138" y="2852738"/>
            <a:ext cx="841375" cy="1122362"/>
            <a:chOff x="14405" y="10504"/>
            <a:chExt cx="1149" cy="1520"/>
          </a:xfrm>
        </p:grpSpPr>
        <p:sp>
          <p:nvSpPr>
            <p:cNvPr id="19486" name="Oval 30">
              <a:extLst>
                <a:ext uri="{FF2B5EF4-FFF2-40B4-BE49-F238E27FC236}">
                  <a16:creationId xmlns:a16="http://schemas.microsoft.com/office/drawing/2014/main" id="{5E32FE83-5F1F-4E26-99D1-EF5DD4BED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92" y="10584"/>
              <a:ext cx="574" cy="57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7" name="Text Box 31">
              <a:extLst>
                <a:ext uri="{FF2B5EF4-FFF2-40B4-BE49-F238E27FC236}">
                  <a16:creationId xmlns:a16="http://schemas.microsoft.com/office/drawing/2014/main" id="{69561C37-69C7-4833-BBAD-4E462DC13A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5" y="10504"/>
              <a:ext cx="1149" cy="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en-US" sz="2400">
                  <a:solidFill>
                    <a:srgbClr val="000000"/>
                  </a:solidFill>
                </a:rPr>
                <a:t>+</a:t>
              </a:r>
              <a:endParaRPr lang="en-GB" altLang="en-US" sz="2400">
                <a:solidFill>
                  <a:srgbClr val="000000"/>
                </a:solidFill>
              </a:endParaRPr>
            </a:p>
          </p:txBody>
        </p:sp>
      </p:grpSp>
      <p:sp>
        <p:nvSpPr>
          <p:cNvPr id="19503" name="Line 47">
            <a:extLst>
              <a:ext uri="{FF2B5EF4-FFF2-40B4-BE49-F238E27FC236}">
                <a16:creationId xmlns:a16="http://schemas.microsoft.com/office/drawing/2014/main" id="{AF4F75A4-F31F-49E7-80A8-6A82B077727F}"/>
              </a:ext>
            </a:extLst>
          </p:cNvPr>
          <p:cNvSpPr>
            <a:spLocks noChangeShapeType="1"/>
          </p:cNvSpPr>
          <p:nvPr/>
        </p:nvSpPr>
        <p:spPr bwMode="auto">
          <a:xfrm>
            <a:off x="7978775" y="3035300"/>
            <a:ext cx="1093788" cy="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4" name="Line 48">
            <a:extLst>
              <a:ext uri="{FF2B5EF4-FFF2-40B4-BE49-F238E27FC236}">
                <a16:creationId xmlns:a16="http://schemas.microsoft.com/office/drawing/2014/main" id="{48CE6FAE-1687-4CDE-91B7-3119BC311B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995738" y="3035300"/>
            <a:ext cx="1090612" cy="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5" name="Line 49">
            <a:extLst>
              <a:ext uri="{FF2B5EF4-FFF2-40B4-BE49-F238E27FC236}">
                <a16:creationId xmlns:a16="http://schemas.microsoft.com/office/drawing/2014/main" id="{40365F75-3566-463B-A117-B6623F0CB0B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33900" y="1106488"/>
            <a:ext cx="957263" cy="960437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6" name="Line 50">
            <a:extLst>
              <a:ext uri="{FF2B5EF4-FFF2-40B4-BE49-F238E27FC236}">
                <a16:creationId xmlns:a16="http://schemas.microsoft.com/office/drawing/2014/main" id="{26F9A805-4CA3-4031-99A2-A3352E2DDC4C}"/>
              </a:ext>
            </a:extLst>
          </p:cNvPr>
          <p:cNvSpPr>
            <a:spLocks noChangeShapeType="1"/>
          </p:cNvSpPr>
          <p:nvPr/>
        </p:nvSpPr>
        <p:spPr bwMode="auto">
          <a:xfrm rot="19503641" flipV="1">
            <a:off x="7450138" y="1716088"/>
            <a:ext cx="1116012" cy="9525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7" name="Line 51">
            <a:extLst>
              <a:ext uri="{FF2B5EF4-FFF2-40B4-BE49-F238E27FC236}">
                <a16:creationId xmlns:a16="http://schemas.microsoft.com/office/drawing/2014/main" id="{54987345-A398-4217-AEC8-95AAE774BFA9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6003926" y="1174750"/>
            <a:ext cx="1092200" cy="3175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9" name="Line 53">
            <a:extLst>
              <a:ext uri="{FF2B5EF4-FFF2-40B4-BE49-F238E27FC236}">
                <a16:creationId xmlns:a16="http://schemas.microsoft.com/office/drawing/2014/main" id="{73D15AF4-2907-4B03-ACC2-5BAF08A8432D}"/>
              </a:ext>
            </a:extLst>
          </p:cNvPr>
          <p:cNvSpPr>
            <a:spLocks noChangeShapeType="1"/>
          </p:cNvSpPr>
          <p:nvPr/>
        </p:nvSpPr>
        <p:spPr bwMode="auto">
          <a:xfrm rot="19503641" flipH="1">
            <a:off x="4508500" y="4356100"/>
            <a:ext cx="1011238" cy="168275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10" name="Line 54">
            <a:extLst>
              <a:ext uri="{FF2B5EF4-FFF2-40B4-BE49-F238E27FC236}">
                <a16:creationId xmlns:a16="http://schemas.microsoft.com/office/drawing/2014/main" id="{96B68425-4865-4E60-AA05-F545074FAAAF}"/>
              </a:ext>
            </a:extLst>
          </p:cNvPr>
          <p:cNvSpPr>
            <a:spLocks noChangeShapeType="1"/>
          </p:cNvSpPr>
          <p:nvPr/>
        </p:nvSpPr>
        <p:spPr bwMode="auto">
          <a:xfrm rot="3303641" flipV="1">
            <a:off x="7435850" y="4351338"/>
            <a:ext cx="1122363" cy="128587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13" name="Line 57">
            <a:extLst>
              <a:ext uri="{FF2B5EF4-FFF2-40B4-BE49-F238E27FC236}">
                <a16:creationId xmlns:a16="http://schemas.microsoft.com/office/drawing/2014/main" id="{6A148AD2-5586-471C-ADF1-69A95112ABE7}"/>
              </a:ext>
            </a:extLst>
          </p:cNvPr>
          <p:cNvSpPr>
            <a:spLocks noChangeShapeType="1"/>
          </p:cNvSpPr>
          <p:nvPr/>
        </p:nvSpPr>
        <p:spPr bwMode="auto">
          <a:xfrm rot="3303641">
            <a:off x="6046788" y="4786313"/>
            <a:ext cx="912812" cy="646112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15" name="Text Box 59">
            <a:extLst>
              <a:ext uri="{FF2B5EF4-FFF2-40B4-BE49-F238E27FC236}">
                <a16:creationId xmlns:a16="http://schemas.microsoft.com/office/drawing/2014/main" id="{F859F021-0318-4814-8064-9230D86C0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78936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16" name="Text Box 60">
            <a:extLst>
              <a:ext uri="{FF2B5EF4-FFF2-40B4-BE49-F238E27FC236}">
                <a16:creationId xmlns:a16="http://schemas.microsoft.com/office/drawing/2014/main" id="{7B4F2F52-A686-4BB6-A05B-D8645EEAE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27813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20" name="Text Box 64">
            <a:extLst>
              <a:ext uri="{FF2B5EF4-FFF2-40B4-BE49-F238E27FC236}">
                <a16:creationId xmlns:a16="http://schemas.microsoft.com/office/drawing/2014/main" id="{ACF89B86-A56A-4055-9815-E06274987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813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1" name="Text Box 65">
            <a:extLst>
              <a:ext uri="{FF2B5EF4-FFF2-40B4-BE49-F238E27FC236}">
                <a16:creationId xmlns:a16="http://schemas.microsoft.com/office/drawing/2014/main" id="{FFC1E6B3-3919-4F46-AEF0-36E5D4B849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2060575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2" name="Text Box 66">
            <a:extLst>
              <a:ext uri="{FF2B5EF4-FFF2-40B4-BE49-F238E27FC236}">
                <a16:creationId xmlns:a16="http://schemas.microsoft.com/office/drawing/2014/main" id="{2F06AE39-6425-4861-9098-02A9348E9E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2060575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3" name="Text Box 67">
            <a:extLst>
              <a:ext uri="{FF2B5EF4-FFF2-40B4-BE49-F238E27FC236}">
                <a16:creationId xmlns:a16="http://schemas.microsoft.com/office/drawing/2014/main" id="{D5D594AB-FCA8-4FBE-9F43-E268D23C8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7002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4" name="Text Box 68">
            <a:extLst>
              <a:ext uri="{FF2B5EF4-FFF2-40B4-BE49-F238E27FC236}">
                <a16:creationId xmlns:a16="http://schemas.microsoft.com/office/drawing/2014/main" id="{C8266AA2-926A-46B8-8EED-1BDDA37CE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40767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5" name="Text Box 69">
            <a:extLst>
              <a:ext uri="{FF2B5EF4-FFF2-40B4-BE49-F238E27FC236}">
                <a16:creationId xmlns:a16="http://schemas.microsoft.com/office/drawing/2014/main" id="{0D824CCE-18C8-4B75-8567-92EF4E698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36449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6" name="Text Box 70">
            <a:extLst>
              <a:ext uri="{FF2B5EF4-FFF2-40B4-BE49-F238E27FC236}">
                <a16:creationId xmlns:a16="http://schemas.microsoft.com/office/drawing/2014/main" id="{F2695F58-0FF4-4787-8F78-7A47319B0D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25" y="2852738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7" name="Text Box 71">
            <a:extLst>
              <a:ext uri="{FF2B5EF4-FFF2-40B4-BE49-F238E27FC236}">
                <a16:creationId xmlns:a16="http://schemas.microsoft.com/office/drawing/2014/main" id="{1C414179-0DAE-41F6-A6E0-400825BC6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36449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8" name="Text Box 72">
            <a:extLst>
              <a:ext uri="{FF2B5EF4-FFF2-40B4-BE49-F238E27FC236}">
                <a16:creationId xmlns:a16="http://schemas.microsoft.com/office/drawing/2014/main" id="{DCE22F36-DF70-47F2-9F79-B38ABF97B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42926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29" name="Text Box 73">
            <a:extLst>
              <a:ext uri="{FF2B5EF4-FFF2-40B4-BE49-F238E27FC236}">
                <a16:creationId xmlns:a16="http://schemas.microsoft.com/office/drawing/2014/main" id="{3752C65A-9BE6-4004-AB6C-0E304EDC7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19161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0" name="Text Box 74">
            <a:extLst>
              <a:ext uri="{FF2B5EF4-FFF2-40B4-BE49-F238E27FC236}">
                <a16:creationId xmlns:a16="http://schemas.microsoft.com/office/drawing/2014/main" id="{D3A1B1B1-4231-4C4A-B8C6-836AB1BCE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14843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1" name="Text Box 75">
            <a:extLst>
              <a:ext uri="{FF2B5EF4-FFF2-40B4-BE49-F238E27FC236}">
                <a16:creationId xmlns:a16="http://schemas.microsoft.com/office/drawing/2014/main" id="{0E13604E-19FB-4D9F-8EAC-88D20CFD1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19161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2" name="Text Box 76">
            <a:extLst>
              <a:ext uri="{FF2B5EF4-FFF2-40B4-BE49-F238E27FC236}">
                <a16:creationId xmlns:a16="http://schemas.microsoft.com/office/drawing/2014/main" id="{D769500D-F243-4DD6-8FDB-F838E3772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088" y="2852738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3" name="Text Box 77">
            <a:extLst>
              <a:ext uri="{FF2B5EF4-FFF2-40B4-BE49-F238E27FC236}">
                <a16:creationId xmlns:a16="http://schemas.microsoft.com/office/drawing/2014/main" id="{BCF42795-002B-4915-83F6-7F5FE4937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38608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4" name="Text Box 78">
            <a:extLst>
              <a:ext uri="{FF2B5EF4-FFF2-40B4-BE49-F238E27FC236}">
                <a16:creationId xmlns:a16="http://schemas.microsoft.com/office/drawing/2014/main" id="{3D8DAB94-7EBA-48DA-882F-533A198CDF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5013325"/>
            <a:ext cx="1152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i="1">
                <a:solidFill>
                  <a:srgbClr val="FFCC00"/>
                </a:solidFill>
              </a:rPr>
              <a:t>E</a:t>
            </a:r>
            <a:endParaRPr lang="en-GB" altLang="en-US" sz="2800" b="1" i="1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2000"/>
                                        <p:tgtEl>
                                          <p:spTgt spid="19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0"/>
                                        <p:tgtEl>
                                          <p:spTgt spid="19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2000"/>
                                        <p:tgtEl>
                                          <p:spTgt spid="1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2000"/>
                                        <p:tgtEl>
                                          <p:spTgt spid="19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2000"/>
                                        <p:tgtEl>
                                          <p:spTgt spid="19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2000"/>
                                        <p:tgtEl>
                                          <p:spTgt spid="19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2000"/>
                                        <p:tgtEl>
                                          <p:spTgt spid="19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2000"/>
                                        <p:tgtEl>
                                          <p:spTgt spid="1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2000"/>
                                        <p:tgtEl>
                                          <p:spTgt spid="1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2000"/>
                                        <p:tgtEl>
                                          <p:spTgt spid="19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2000"/>
                                        <p:tgtEl>
                                          <p:spTgt spid="19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2000"/>
                                        <p:tgtEl>
                                          <p:spTgt spid="19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2000"/>
                                        <p:tgtEl>
                                          <p:spTgt spid="19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2000"/>
                                        <p:tgtEl>
                                          <p:spTgt spid="19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2000"/>
                                        <p:tgtEl>
                                          <p:spTgt spid="19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2000"/>
                                        <p:tgtEl>
                                          <p:spTgt spid="1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9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9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9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9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19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uiExpand="1" build="p"/>
      <p:bldP spid="19515" grpId="0"/>
      <p:bldP spid="19516" grpId="0"/>
      <p:bldP spid="19520" grpId="0"/>
      <p:bldP spid="19521" grpId="0"/>
      <p:bldP spid="19522" grpId="0"/>
      <p:bldP spid="19523" grpId="0"/>
      <p:bldP spid="19524" grpId="0"/>
      <p:bldP spid="19525" grpId="0"/>
      <p:bldP spid="19526" grpId="0"/>
      <p:bldP spid="19527" grpId="0"/>
      <p:bldP spid="19528" grpId="0"/>
      <p:bldP spid="19529" grpId="0"/>
      <p:bldP spid="19530" grpId="0"/>
      <p:bldP spid="19531" grpId="0"/>
      <p:bldP spid="19532" grpId="0"/>
      <p:bldP spid="19533" grpId="0"/>
      <p:bldP spid="195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6F3E9FAD-8CFF-488E-8D26-E78C5E4511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 dirty="0">
                <a:latin typeface="MAC C Swiss" pitchFamily="34" charset="0"/>
              </a:rPr>
              <a:t>1.3.3. </a:t>
            </a:r>
            <a:r>
              <a:rPr lang="mk-MK" altLang="en-US" sz="2800" b="1" dirty="0">
                <a:latin typeface="MAC C Swiss" pitchFamily="34" charset="0"/>
              </a:rPr>
              <a:t>Движење на наелектризирана честица во хомогено електрично поле</a:t>
            </a:r>
            <a:endParaRPr lang="en-GB" altLang="en-US" sz="2800" b="1" dirty="0">
              <a:latin typeface="MAC C Swiss" pitchFamily="34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4007168F-0B95-4AB5-BE84-20EE4761D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486" name="Line 6">
            <a:extLst>
              <a:ext uri="{FF2B5EF4-FFF2-40B4-BE49-F238E27FC236}">
                <a16:creationId xmlns:a16="http://schemas.microsoft.com/office/drawing/2014/main" id="{27FD6AE8-F9C3-4D40-AB5D-5E2807FA11B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2225" y="2973388"/>
            <a:ext cx="2843213" cy="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7" name="Line 7">
            <a:extLst>
              <a:ext uri="{FF2B5EF4-FFF2-40B4-BE49-F238E27FC236}">
                <a16:creationId xmlns:a16="http://schemas.microsoft.com/office/drawing/2014/main" id="{C732D82F-08EE-4668-880E-904C689CB316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013" y="5294313"/>
            <a:ext cx="2843212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8" name="Line 8">
            <a:extLst>
              <a:ext uri="{FF2B5EF4-FFF2-40B4-BE49-F238E27FC236}">
                <a16:creationId xmlns:a16="http://schemas.microsoft.com/office/drawing/2014/main" id="{535BB66C-1D89-4490-A196-C4B4354082A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43013" y="2636838"/>
            <a:ext cx="0" cy="2673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9" name="Line 9">
            <a:extLst>
              <a:ext uri="{FF2B5EF4-FFF2-40B4-BE49-F238E27FC236}">
                <a16:creationId xmlns:a16="http://schemas.microsoft.com/office/drawing/2014/main" id="{65866C65-1555-49AE-9DC0-5ABD22C482BD}"/>
              </a:ext>
            </a:extLst>
          </p:cNvPr>
          <p:cNvSpPr>
            <a:spLocks noChangeShapeType="1"/>
          </p:cNvSpPr>
          <p:nvPr/>
        </p:nvSpPr>
        <p:spPr bwMode="auto">
          <a:xfrm>
            <a:off x="1266825" y="4178300"/>
            <a:ext cx="30321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0" name="Line 10">
            <a:extLst>
              <a:ext uri="{FF2B5EF4-FFF2-40B4-BE49-F238E27FC236}">
                <a16:creationId xmlns:a16="http://schemas.microsoft.com/office/drawing/2014/main" id="{99575313-3761-4ACD-9FF3-0F0DF452672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2225" y="3079750"/>
            <a:ext cx="0" cy="1098550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1" name="Line 11">
            <a:extLst>
              <a:ext uri="{FF2B5EF4-FFF2-40B4-BE49-F238E27FC236}">
                <a16:creationId xmlns:a16="http://schemas.microsoft.com/office/drawing/2014/main" id="{F11F81DB-379E-4EA1-B80C-EF182D363D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31913" y="3357563"/>
            <a:ext cx="533400" cy="773112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3" name="Text Box 13">
            <a:extLst>
              <a:ext uri="{FF2B5EF4-FFF2-40B4-BE49-F238E27FC236}">
                <a16:creationId xmlns:a16="http://schemas.microsoft.com/office/drawing/2014/main" id="{0137C853-4CE3-49B7-AC08-E845E52F4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3832225"/>
            <a:ext cx="4270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2000">
                <a:sym typeface="Symbol" panose="05050102010706020507" pitchFamily="18" charset="2"/>
              </a:rPr>
              <a:t></a:t>
            </a:r>
            <a:endParaRPr lang="en-GB" altLang="en-US" sz="2000"/>
          </a:p>
        </p:txBody>
      </p:sp>
      <p:sp>
        <p:nvSpPr>
          <p:cNvPr id="20495" name="Text Box 15">
            <a:extLst>
              <a:ext uri="{FF2B5EF4-FFF2-40B4-BE49-F238E27FC236}">
                <a16:creationId xmlns:a16="http://schemas.microsoft.com/office/drawing/2014/main" id="{1F6823C6-4FBC-40ED-837F-F6125DEB9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309938"/>
            <a:ext cx="44767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b="1" i="1">
                <a:solidFill>
                  <a:srgbClr val="FFCC00"/>
                </a:solidFill>
              </a:rPr>
              <a:t>E</a:t>
            </a:r>
            <a:endParaRPr lang="en-GB" altLang="en-US" b="1" i="1">
              <a:solidFill>
                <a:srgbClr val="FFCC00"/>
              </a:solidFill>
            </a:endParaRPr>
          </a:p>
        </p:txBody>
      </p:sp>
      <p:sp>
        <p:nvSpPr>
          <p:cNvPr id="20496" name="Text Box 16">
            <a:extLst>
              <a:ext uri="{FF2B5EF4-FFF2-40B4-BE49-F238E27FC236}">
                <a16:creationId xmlns:a16="http://schemas.microsoft.com/office/drawing/2014/main" id="{F53CC31B-7F31-4423-B4C3-FE555DBA5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9525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497" name="Text Box 17">
            <a:extLst>
              <a:ext uri="{FF2B5EF4-FFF2-40B4-BE49-F238E27FC236}">
                <a16:creationId xmlns:a16="http://schemas.microsoft.com/office/drawing/2014/main" id="{FDA562B1-91F7-4BA1-AB9A-B6F364BE5D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1763" y="2693988"/>
            <a:ext cx="8763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498" name="Text Box 18">
            <a:extLst>
              <a:ext uri="{FF2B5EF4-FFF2-40B4-BE49-F238E27FC236}">
                <a16:creationId xmlns:a16="http://schemas.microsoft.com/office/drawing/2014/main" id="{EF337E5B-3E37-4171-89DD-4D4FE7C0B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7675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499" name="Text Box 19">
            <a:extLst>
              <a:ext uri="{FF2B5EF4-FFF2-40B4-BE49-F238E27FC236}">
                <a16:creationId xmlns:a16="http://schemas.microsoft.com/office/drawing/2014/main" id="{4697252F-78B8-44BA-BD3E-3BE1E4D52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925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500" name="Text Box 20">
            <a:extLst>
              <a:ext uri="{FF2B5EF4-FFF2-40B4-BE49-F238E27FC236}">
                <a16:creationId xmlns:a16="http://schemas.microsoft.com/office/drawing/2014/main" id="{7CB907AE-1C68-4699-B1D2-AC4565EB5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5438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501" name="Text Box 21">
            <a:extLst>
              <a:ext uri="{FF2B5EF4-FFF2-40B4-BE49-F238E27FC236}">
                <a16:creationId xmlns:a16="http://schemas.microsoft.com/office/drawing/2014/main" id="{7799E0AA-1FEF-4279-8C2B-2C7B25121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0" y="4965700"/>
            <a:ext cx="877888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502" name="Text Box 22">
            <a:extLst>
              <a:ext uri="{FF2B5EF4-FFF2-40B4-BE49-F238E27FC236}">
                <a16:creationId xmlns:a16="http://schemas.microsoft.com/office/drawing/2014/main" id="{EB6C092D-2760-4EC1-928E-2B7E53A99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2679700"/>
            <a:ext cx="876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3" name="Text Box 23">
            <a:extLst>
              <a:ext uri="{FF2B5EF4-FFF2-40B4-BE49-F238E27FC236}">
                <a16:creationId xmlns:a16="http://schemas.microsoft.com/office/drawing/2014/main" id="{DD69796A-6A46-4BE7-B462-6E6AD4537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5613" y="2693988"/>
            <a:ext cx="877887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4" name="Text Box 24">
            <a:extLst>
              <a:ext uri="{FF2B5EF4-FFF2-40B4-BE49-F238E27FC236}">
                <a16:creationId xmlns:a16="http://schemas.microsoft.com/office/drawing/2014/main" id="{E2CD1E5B-2F0E-4AE4-9075-74032D74B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7288" y="2693988"/>
            <a:ext cx="8763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5" name="Text Box 25">
            <a:extLst>
              <a:ext uri="{FF2B5EF4-FFF2-40B4-BE49-F238E27FC236}">
                <a16:creationId xmlns:a16="http://schemas.microsoft.com/office/drawing/2014/main" id="{9DC19E4A-4DE0-46F2-8E34-FE7A1FF9D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2693988"/>
            <a:ext cx="8763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7" name="Text Box 27">
            <a:extLst>
              <a:ext uri="{FF2B5EF4-FFF2-40B4-BE49-F238E27FC236}">
                <a16:creationId xmlns:a16="http://schemas.microsoft.com/office/drawing/2014/main" id="{BF5D65D8-BB47-41F4-82CF-75F618A66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2997200"/>
            <a:ext cx="7207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20508" name="Oval 28">
            <a:extLst>
              <a:ext uri="{FF2B5EF4-FFF2-40B4-BE49-F238E27FC236}">
                <a16:creationId xmlns:a16="http://schemas.microsoft.com/office/drawing/2014/main" id="{36161201-8D4E-4BAE-9A1E-9F091DD51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4005263"/>
            <a:ext cx="285750" cy="2857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09" name="Text Box 29">
            <a:extLst>
              <a:ext uri="{FF2B5EF4-FFF2-40B4-BE49-F238E27FC236}">
                <a16:creationId xmlns:a16="http://schemas.microsoft.com/office/drawing/2014/main" id="{C10C527C-9929-4EEC-963A-79A4D24E0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3325" y="1773238"/>
            <a:ext cx="54006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solidFill>
                  <a:srgbClr val="FFCC00"/>
                </a:solidFill>
                <a:latin typeface="MAC C Swiss" pitchFamily="34" charset="0"/>
              </a:rPr>
              <a:t>Движењето се смета за познато ако се најдат равенките</a:t>
            </a:r>
            <a:r>
              <a:rPr lang="en-US" altLang="en-US" sz="2400" dirty="0">
                <a:solidFill>
                  <a:srgbClr val="FFCC00"/>
                </a:solidFill>
                <a:latin typeface="MAC C Swiss" pitchFamily="34" charset="0"/>
              </a:rPr>
              <a:t> </a:t>
            </a:r>
            <a:r>
              <a:rPr lang="mk-MK" altLang="en-US" sz="2400" dirty="0">
                <a:solidFill>
                  <a:srgbClr val="FFCC00"/>
                </a:solidFill>
                <a:latin typeface="MAC C Swiss" pitchFamily="34" charset="0"/>
              </a:rPr>
              <a:t>на движењето </a:t>
            </a:r>
            <a:endParaRPr lang="en-GB" altLang="en-US" sz="2400" dirty="0">
              <a:solidFill>
                <a:srgbClr val="FFCC00"/>
              </a:solidFill>
              <a:latin typeface="MAC C Swiss" pitchFamily="34" charset="0"/>
            </a:endParaRPr>
          </a:p>
        </p:txBody>
      </p:sp>
      <p:sp>
        <p:nvSpPr>
          <p:cNvPr id="20511" name="Rectangle 31">
            <a:extLst>
              <a:ext uri="{FF2B5EF4-FFF2-40B4-BE49-F238E27FC236}">
                <a16:creationId xmlns:a16="http://schemas.microsoft.com/office/drawing/2014/main" id="{87D2A4EF-FF54-4B4F-8F7A-782367846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510" name="Object 30">
            <a:extLst>
              <a:ext uri="{FF2B5EF4-FFF2-40B4-BE49-F238E27FC236}">
                <a16:creationId xmlns:a16="http://schemas.microsoft.com/office/drawing/2014/main" id="{28AE5A5A-1781-4B79-8EB3-F82CEAE6FE1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19700" y="3068638"/>
          <a:ext cx="2016125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09336" imgH="241195" progId="Equation.3">
                  <p:embed/>
                </p:oleObj>
              </mc:Choice>
              <mc:Fallback>
                <p:oleObj name="Equation" r:id="rId2" imgW="609336" imgH="241195" progId="Equation.3">
                  <p:embed/>
                  <p:pic>
                    <p:nvPicPr>
                      <p:cNvPr id="20510" name="Object 30">
                        <a:extLst>
                          <a:ext uri="{FF2B5EF4-FFF2-40B4-BE49-F238E27FC236}">
                            <a16:creationId xmlns:a16="http://schemas.microsoft.com/office/drawing/2014/main" id="{28AE5A5A-1781-4B79-8EB3-F82CEAE6FE1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3068638"/>
                        <a:ext cx="2016125" cy="7874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3" name="Rectangle 33">
            <a:extLst>
              <a:ext uri="{FF2B5EF4-FFF2-40B4-BE49-F238E27FC236}">
                <a16:creationId xmlns:a16="http://schemas.microsoft.com/office/drawing/2014/main" id="{274865C2-B28C-4EE9-AAD5-11D25EFFB8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512" name="Object 32">
            <a:extLst>
              <a:ext uri="{FF2B5EF4-FFF2-40B4-BE49-F238E27FC236}">
                <a16:creationId xmlns:a16="http://schemas.microsoft.com/office/drawing/2014/main" id="{03941959-9C22-4C37-AFBD-3824DD55DAF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48263" y="4086225"/>
          <a:ext cx="3995737" cy="261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31560" imgH="812520" progId="Equation.3">
                  <p:embed/>
                </p:oleObj>
              </mc:Choice>
              <mc:Fallback>
                <p:oleObj name="Equation" r:id="rId4" imgW="1231560" imgH="812520" progId="Equation.3">
                  <p:embed/>
                  <p:pic>
                    <p:nvPicPr>
                      <p:cNvPr id="20512" name="Object 32">
                        <a:extLst>
                          <a:ext uri="{FF2B5EF4-FFF2-40B4-BE49-F238E27FC236}">
                            <a16:creationId xmlns:a16="http://schemas.microsoft.com/office/drawing/2014/main" id="{03941959-9C22-4C37-AFBD-3824DD55DAF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4086225"/>
                        <a:ext cx="3995737" cy="261461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/>
      <p:bldP spid="20495" grpId="0"/>
      <p:bldP spid="20496" grpId="0"/>
      <p:bldP spid="20497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/>
      <p:bldP spid="20505" grpId="0"/>
      <p:bldP spid="20507" grpId="0"/>
      <p:bldP spid="205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>
            <a:extLst>
              <a:ext uri="{FF2B5EF4-FFF2-40B4-BE49-F238E27FC236}">
                <a16:creationId xmlns:a16="http://schemas.microsoft.com/office/drawing/2014/main" id="{E1FE0E11-DF24-4DFF-9298-5F025F49C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336" y="502593"/>
            <a:ext cx="53279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mk-MK" altLang="en-US" sz="2400" b="1" dirty="0">
                <a:latin typeface="MAC C Swiss" pitchFamily="34" charset="0"/>
              </a:rPr>
              <a:t>Со еднократна интеграција се добива</a:t>
            </a:r>
            <a:r>
              <a:rPr lang="en-US" altLang="en-US" sz="2400" b="1" dirty="0">
                <a:latin typeface="MAC C Swiss" pitchFamily="34" charset="0"/>
              </a:rPr>
              <a:t>:</a:t>
            </a:r>
          </a:p>
        </p:txBody>
      </p:sp>
      <p:sp>
        <p:nvSpPr>
          <p:cNvPr id="21510" name="Rectangle 6">
            <a:extLst>
              <a:ext uri="{FF2B5EF4-FFF2-40B4-BE49-F238E27FC236}">
                <a16:creationId xmlns:a16="http://schemas.microsoft.com/office/drawing/2014/main" id="{1F1F405E-F885-4E78-A96D-469622B30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09" name="Object 5">
            <a:extLst>
              <a:ext uri="{FF2B5EF4-FFF2-40B4-BE49-F238E27FC236}">
                <a16:creationId xmlns:a16="http://schemas.microsoft.com/office/drawing/2014/main" id="{E426E8A4-974D-4D17-BCC0-2531B04D85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76375" y="1268413"/>
          <a:ext cx="2663825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75920" imgH="393529" progId="Equation.3">
                  <p:embed/>
                </p:oleObj>
              </mc:Choice>
              <mc:Fallback>
                <p:oleObj name="Equation" r:id="rId2" imgW="875920" imgH="393529" progId="Equation.3">
                  <p:embed/>
                  <p:pic>
                    <p:nvPicPr>
                      <p:cNvPr id="21509" name="Object 5">
                        <a:extLst>
                          <a:ext uri="{FF2B5EF4-FFF2-40B4-BE49-F238E27FC236}">
                            <a16:creationId xmlns:a16="http://schemas.microsoft.com/office/drawing/2014/main" id="{E426E8A4-974D-4D17-BCC0-2531B04D85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268413"/>
                        <a:ext cx="2663825" cy="118745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2" name="Rectangle 8">
            <a:extLst>
              <a:ext uri="{FF2B5EF4-FFF2-40B4-BE49-F238E27FC236}">
                <a16:creationId xmlns:a16="http://schemas.microsoft.com/office/drawing/2014/main" id="{38B61265-7801-406E-BA1D-8F61DC0758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11" name="Object 7">
            <a:extLst>
              <a:ext uri="{FF2B5EF4-FFF2-40B4-BE49-F238E27FC236}">
                <a16:creationId xmlns:a16="http://schemas.microsoft.com/office/drawing/2014/main" id="{2F3C4116-60EB-4524-AD64-BF833D2995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70538" y="1412875"/>
          <a:ext cx="1449387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080" imgH="241200" progId="Equation.3">
                  <p:embed/>
                </p:oleObj>
              </mc:Choice>
              <mc:Fallback>
                <p:oleObj name="Equation" r:id="rId4" imgW="406080" imgH="241200" progId="Equation.3">
                  <p:embed/>
                  <p:pic>
                    <p:nvPicPr>
                      <p:cNvPr id="21511" name="Object 7">
                        <a:extLst>
                          <a:ext uri="{FF2B5EF4-FFF2-40B4-BE49-F238E27FC236}">
                            <a16:creationId xmlns:a16="http://schemas.microsoft.com/office/drawing/2014/main" id="{2F3C4116-60EB-4524-AD64-BF833D2995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0538" y="1412875"/>
                        <a:ext cx="1449387" cy="8350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4" name="Rectangle 10">
            <a:extLst>
              <a:ext uri="{FF2B5EF4-FFF2-40B4-BE49-F238E27FC236}">
                <a16:creationId xmlns:a16="http://schemas.microsoft.com/office/drawing/2014/main" id="{9071EC8E-DE1B-4A88-87BA-B404F473F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2420938"/>
            <a:ext cx="679450" cy="457200"/>
          </a:xfrm>
          <a:prstGeom prst="rect">
            <a:avLst/>
          </a:prstGeom>
          <a:solidFill>
            <a:srgbClr val="8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altLang="en-US" sz="2400" i="1">
                <a:cs typeface="Times New Roman" panose="02020603050405020304" pitchFamily="18" charset="0"/>
              </a:rPr>
              <a:t>t</a:t>
            </a:r>
            <a:r>
              <a:rPr lang="it-IT" altLang="en-US" sz="2400">
                <a:latin typeface="MAC C Times" pitchFamily="18" charset="0"/>
                <a:cs typeface="Times New Roman" panose="02020603050405020304" pitchFamily="18" charset="0"/>
              </a:rPr>
              <a:t>=0 </a:t>
            </a:r>
            <a:endParaRPr lang="it-IT" altLang="en-US" sz="2400"/>
          </a:p>
        </p:txBody>
      </p:sp>
      <p:graphicFrame>
        <p:nvGraphicFramePr>
          <p:cNvPr id="21513" name="Object 9">
            <a:extLst>
              <a:ext uri="{FF2B5EF4-FFF2-40B4-BE49-F238E27FC236}">
                <a16:creationId xmlns:a16="http://schemas.microsoft.com/office/drawing/2014/main" id="{4B8438DC-D378-4A5A-960D-AE7AD2BFA7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27738" y="2420938"/>
          <a:ext cx="982662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93480" imgH="228600" progId="Equation.3">
                  <p:embed/>
                </p:oleObj>
              </mc:Choice>
              <mc:Fallback>
                <p:oleObj name="Equation" r:id="rId6" imgW="393480" imgH="228600" progId="Equation.3">
                  <p:embed/>
                  <p:pic>
                    <p:nvPicPr>
                      <p:cNvPr id="21513" name="Object 9">
                        <a:extLst>
                          <a:ext uri="{FF2B5EF4-FFF2-40B4-BE49-F238E27FC236}">
                            <a16:creationId xmlns:a16="http://schemas.microsoft.com/office/drawing/2014/main" id="{4B8438DC-D378-4A5A-960D-AE7AD2BFA7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7738" y="2420938"/>
                        <a:ext cx="982662" cy="566737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5" name="Object 11">
            <a:extLst>
              <a:ext uri="{FF2B5EF4-FFF2-40B4-BE49-F238E27FC236}">
                <a16:creationId xmlns:a16="http://schemas.microsoft.com/office/drawing/2014/main" id="{92C27EEF-2CFC-47DD-9364-96BD906EC83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316913" y="1341438"/>
          <a:ext cx="660400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5028" imgH="228501" progId="Equation.3">
                  <p:embed/>
                </p:oleObj>
              </mc:Choice>
              <mc:Fallback>
                <p:oleObj name="Equation" r:id="rId8" imgW="165028" imgH="228501" progId="Equation.3">
                  <p:embed/>
                  <p:pic>
                    <p:nvPicPr>
                      <p:cNvPr id="21515" name="Object 11">
                        <a:extLst>
                          <a:ext uri="{FF2B5EF4-FFF2-40B4-BE49-F238E27FC236}">
                            <a16:creationId xmlns:a16="http://schemas.microsoft.com/office/drawing/2014/main" id="{92C27EEF-2CFC-47DD-9364-96BD906EC83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1341438"/>
                        <a:ext cx="660400" cy="931862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7" name="Rectangle 13">
            <a:extLst>
              <a:ext uri="{FF2B5EF4-FFF2-40B4-BE49-F238E27FC236}">
                <a16:creationId xmlns:a16="http://schemas.microsoft.com/office/drawing/2014/main" id="{FA6767FC-FC6D-497D-B464-0B1CD09D3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352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1519" name="Rectangle 15">
            <a:extLst>
              <a:ext uri="{FF2B5EF4-FFF2-40B4-BE49-F238E27FC236}">
                <a16:creationId xmlns:a16="http://schemas.microsoft.com/office/drawing/2014/main" id="{F271B571-DAB1-42D0-A59C-35F88D2E2B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662363"/>
            <a:ext cx="222250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GB" altLang="en-US" sz="1100"/>
              <a:t> </a:t>
            </a:r>
            <a:endParaRPr lang="en-GB" altLang="en-US"/>
          </a:p>
        </p:txBody>
      </p:sp>
      <p:graphicFrame>
        <p:nvGraphicFramePr>
          <p:cNvPr id="21520" name="Object 16">
            <a:extLst>
              <a:ext uri="{FF2B5EF4-FFF2-40B4-BE49-F238E27FC236}">
                <a16:creationId xmlns:a16="http://schemas.microsoft.com/office/drawing/2014/main" id="{9F8DF7D9-A4A9-4875-B4D6-621C7DA3475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08850" y="1412875"/>
          <a:ext cx="99695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79360" imgH="241200" progId="Equation.3">
                  <p:embed/>
                </p:oleObj>
              </mc:Choice>
              <mc:Fallback>
                <p:oleObj name="Equation" r:id="rId10" imgW="279360" imgH="241200" progId="Equation.3">
                  <p:embed/>
                  <p:pic>
                    <p:nvPicPr>
                      <p:cNvPr id="21520" name="Object 16">
                        <a:extLst>
                          <a:ext uri="{FF2B5EF4-FFF2-40B4-BE49-F238E27FC236}">
                            <a16:creationId xmlns:a16="http://schemas.microsoft.com/office/drawing/2014/main" id="{9F8DF7D9-A4A9-4875-B4D6-621C7DA3475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850" y="1412875"/>
                        <a:ext cx="996950" cy="8350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2" name="Rectangle 18">
            <a:extLst>
              <a:ext uri="{FF2B5EF4-FFF2-40B4-BE49-F238E27FC236}">
                <a16:creationId xmlns:a16="http://schemas.microsoft.com/office/drawing/2014/main" id="{8BCC8C1A-5B2C-4A98-AB47-F0D4C57BA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21" name="Object 17">
            <a:extLst>
              <a:ext uri="{FF2B5EF4-FFF2-40B4-BE49-F238E27FC236}">
                <a16:creationId xmlns:a16="http://schemas.microsoft.com/office/drawing/2014/main" id="{FEC634A5-48D1-4307-95AA-E3C2296F717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19475" y="3789363"/>
          <a:ext cx="255587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850531" imgH="393529" progId="Equation.3">
                  <p:embed/>
                </p:oleObj>
              </mc:Choice>
              <mc:Fallback>
                <p:oleObj name="Equation" r:id="rId12" imgW="850531" imgH="393529" progId="Equation.3">
                  <p:embed/>
                  <p:pic>
                    <p:nvPicPr>
                      <p:cNvPr id="21521" name="Object 17">
                        <a:extLst>
                          <a:ext uri="{FF2B5EF4-FFF2-40B4-BE49-F238E27FC236}">
                            <a16:creationId xmlns:a16="http://schemas.microsoft.com/office/drawing/2014/main" id="{FEC634A5-48D1-4307-95AA-E3C2296F717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475" y="3789363"/>
                        <a:ext cx="2555875" cy="11779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3" name="Object 5">
            <a:extLst>
              <a:ext uri="{FF2B5EF4-FFF2-40B4-BE49-F238E27FC236}">
                <a16:creationId xmlns:a16="http://schemas.microsoft.com/office/drawing/2014/main" id="{6A28B8E7-0806-4908-98B5-BFC9D697423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52600" y="3200400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151" imgH="215619" progId="Equation.3">
                  <p:embed/>
                </p:oleObj>
              </mc:Choice>
              <mc:Fallback>
                <p:oleObj name="Equation" r:id="rId2" imgW="114151" imgH="215619" progId="Equation.3">
                  <p:embed/>
                  <p:pic>
                    <p:nvPicPr>
                      <p:cNvPr id="22533" name="Object 5">
                        <a:extLst>
                          <a:ext uri="{FF2B5EF4-FFF2-40B4-BE49-F238E27FC236}">
                            <a16:creationId xmlns:a16="http://schemas.microsoft.com/office/drawing/2014/main" id="{6A28B8E7-0806-4908-98B5-BFC9D69742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3200400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4">
            <a:extLst>
              <a:ext uri="{FF2B5EF4-FFF2-40B4-BE49-F238E27FC236}">
                <a16:creationId xmlns:a16="http://schemas.microsoft.com/office/drawing/2014/main" id="{5148FE8B-2E5A-4B93-894E-1287715B3F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84438" y="1484313"/>
          <a:ext cx="2230437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88840" imgH="457200" progId="Equation.3">
                  <p:embed/>
                </p:oleObj>
              </mc:Choice>
              <mc:Fallback>
                <p:oleObj name="Equation" r:id="rId4" imgW="888840" imgH="457200" progId="Equation.3">
                  <p:embed/>
                  <p:pic>
                    <p:nvPicPr>
                      <p:cNvPr id="22532" name="Object 4">
                        <a:extLst>
                          <a:ext uri="{FF2B5EF4-FFF2-40B4-BE49-F238E27FC236}">
                            <a16:creationId xmlns:a16="http://schemas.microsoft.com/office/drawing/2014/main" id="{5148FE8B-2E5A-4B93-894E-1287715B3F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1484313"/>
                        <a:ext cx="2230437" cy="11334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4" name="Rectangle 6">
            <a:extLst>
              <a:ext uri="{FF2B5EF4-FFF2-40B4-BE49-F238E27FC236}">
                <a16:creationId xmlns:a16="http://schemas.microsoft.com/office/drawing/2014/main" id="{B639CA69-3AFA-48A1-A688-2F9ACEF7D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29039"/>
            <a:ext cx="66341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en-US" sz="2400" b="1" dirty="0">
                <a:cs typeface="Times New Roman" panose="02020603050405020304" pitchFamily="18" charset="0"/>
              </a:rPr>
              <a:t>Равенката</a:t>
            </a:r>
            <a:r>
              <a:rPr lang="en-US" altLang="en-US" sz="2400" b="1" dirty="0">
                <a:cs typeface="Times New Roman" panose="02020603050405020304" pitchFamily="18" charset="0"/>
              </a:rPr>
              <a:t> </a:t>
            </a:r>
            <a:r>
              <a:rPr lang="mk-MK" altLang="en-US" sz="2400" b="1" dirty="0">
                <a:cs typeface="Times New Roman" panose="02020603050405020304" pitchFamily="18" charset="0"/>
              </a:rPr>
              <a:t>на брзината се прикажува и во </a:t>
            </a:r>
          </a:p>
          <a:p>
            <a:r>
              <a:rPr lang="mk-MK" altLang="en-US" sz="2400" b="1" dirty="0">
                <a:cs typeface="Times New Roman" panose="02020603050405020304" pitchFamily="18" charset="0"/>
              </a:rPr>
              <a:t>проекции на координатните оски</a:t>
            </a:r>
            <a:endParaRPr lang="en-US" altLang="en-US" dirty="0"/>
          </a:p>
        </p:txBody>
      </p:sp>
      <p:sp>
        <p:nvSpPr>
          <p:cNvPr id="22535" name="Rectangle 7">
            <a:extLst>
              <a:ext uri="{FF2B5EF4-FFF2-40B4-BE49-F238E27FC236}">
                <a16:creationId xmlns:a16="http://schemas.microsoft.com/office/drawing/2014/main" id="{DAF20BE8-E91A-48B4-80C3-CDBE1FF57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603375"/>
            <a:ext cx="1152525" cy="822325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en-US" sz="2400" i="1">
                <a:solidFill>
                  <a:srgbClr val="000000"/>
                </a:solidFill>
                <a:cs typeface="Times New Roman" panose="02020603050405020304" pitchFamily="18" charset="0"/>
              </a:rPr>
              <a:t>E</a:t>
            </a:r>
            <a:r>
              <a:rPr lang="en-US" altLang="en-US" sz="2400" i="1" baseline="-30000">
                <a:solidFill>
                  <a:srgbClr val="000000"/>
                </a:solidFill>
                <a:cs typeface="Times New Roman" panose="02020603050405020304" pitchFamily="18" charset="0"/>
              </a:rPr>
              <a:t>y</a:t>
            </a:r>
            <a:r>
              <a:rPr lang="en-US" altLang="en-US" sz="2400" i="1">
                <a:solidFill>
                  <a:srgbClr val="000000"/>
                </a:solidFill>
                <a:cs typeface="Times New Roman" panose="02020603050405020304" pitchFamily="18" charset="0"/>
              </a:rPr>
              <a:t>=E  </a:t>
            </a:r>
          </a:p>
          <a:p>
            <a:r>
              <a:rPr lang="en-US" altLang="en-US" sz="2400" i="1">
                <a:solidFill>
                  <a:srgbClr val="000000"/>
                </a:solidFill>
                <a:cs typeface="Times New Roman" panose="02020603050405020304" pitchFamily="18" charset="0"/>
              </a:rPr>
              <a:t>E</a:t>
            </a:r>
            <a:r>
              <a:rPr lang="en-US" altLang="en-US" sz="2400" i="1" baseline="-30000">
                <a:solidFill>
                  <a:srgbClr val="000000"/>
                </a:solidFill>
                <a:cs typeface="Times New Roman" panose="02020603050405020304" pitchFamily="18" charset="0"/>
              </a:rPr>
              <a:t>x</a:t>
            </a:r>
            <a:r>
              <a:rPr lang="en-US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=0</a:t>
            </a:r>
            <a:endParaRPr lang="en-US" altLang="en-US" sz="2400">
              <a:solidFill>
                <a:srgbClr val="000000"/>
              </a:solidFill>
            </a:endParaRPr>
          </a:p>
        </p:txBody>
      </p:sp>
      <p:grpSp>
        <p:nvGrpSpPr>
          <p:cNvPr id="22556" name="Group 28">
            <a:extLst>
              <a:ext uri="{FF2B5EF4-FFF2-40B4-BE49-F238E27FC236}">
                <a16:creationId xmlns:a16="http://schemas.microsoft.com/office/drawing/2014/main" id="{9FE88B0D-178D-46D7-BB07-7275AB1C0860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1773238"/>
            <a:ext cx="2736850" cy="2155825"/>
            <a:chOff x="476" y="1661"/>
            <a:chExt cx="2359" cy="1860"/>
          </a:xfrm>
        </p:grpSpPr>
        <p:sp>
          <p:nvSpPr>
            <p:cNvPr id="22536" name="Line 8">
              <a:extLst>
                <a:ext uri="{FF2B5EF4-FFF2-40B4-BE49-F238E27FC236}">
                  <a16:creationId xmlns:a16="http://schemas.microsoft.com/office/drawing/2014/main" id="{01EC0F4E-6211-4625-8B6F-1F01187A53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4" y="1873"/>
              <a:ext cx="1791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7" name="Line 9">
              <a:extLst>
                <a:ext uri="{FF2B5EF4-FFF2-40B4-BE49-F238E27FC236}">
                  <a16:creationId xmlns:a16="http://schemas.microsoft.com/office/drawing/2014/main" id="{F4A78A86-57DA-4717-97E7-C48EE1ED10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83" y="3335"/>
              <a:ext cx="1791" cy="0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8" name="Line 10">
              <a:extLst>
                <a:ext uri="{FF2B5EF4-FFF2-40B4-BE49-F238E27FC236}">
                  <a16:creationId xmlns:a16="http://schemas.microsoft.com/office/drawing/2014/main" id="{F3B89737-CA48-4C2C-A178-D81D9F3FDF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83" y="1661"/>
              <a:ext cx="0" cy="16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9" name="Line 11">
              <a:extLst>
                <a:ext uri="{FF2B5EF4-FFF2-40B4-BE49-F238E27FC236}">
                  <a16:creationId xmlns:a16="http://schemas.microsoft.com/office/drawing/2014/main" id="{B93EE616-3DEA-45E1-A757-BF984282FD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8" y="2632"/>
              <a:ext cx="191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0" name="Line 12">
              <a:extLst>
                <a:ext uri="{FF2B5EF4-FFF2-40B4-BE49-F238E27FC236}">
                  <a16:creationId xmlns:a16="http://schemas.microsoft.com/office/drawing/2014/main" id="{83E63108-5711-4EF3-916A-876D12A9CC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4" y="1940"/>
              <a:ext cx="0" cy="692"/>
            </a:xfrm>
            <a:prstGeom prst="line">
              <a:avLst/>
            </a:prstGeom>
            <a:noFill/>
            <a:ln w="38100">
              <a:solidFill>
                <a:srgbClr val="FFCC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1" name="Line 13">
              <a:extLst>
                <a:ext uri="{FF2B5EF4-FFF2-40B4-BE49-F238E27FC236}">
                  <a16:creationId xmlns:a16="http://schemas.microsoft.com/office/drawing/2014/main" id="{9F678C7E-A769-42A5-A84F-BCD5069573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39" y="2115"/>
              <a:ext cx="336" cy="487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2" name="Text Box 14">
              <a:extLst>
                <a:ext uri="{FF2B5EF4-FFF2-40B4-BE49-F238E27FC236}">
                  <a16:creationId xmlns:a16="http://schemas.microsoft.com/office/drawing/2014/main" id="{F165833C-AC30-4F1E-B2B8-12AC254FFE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7" y="2414"/>
              <a:ext cx="269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2000">
                  <a:sym typeface="Symbol" panose="05050102010706020507" pitchFamily="18" charset="2"/>
                </a:rPr>
                <a:t></a:t>
              </a:r>
              <a:endParaRPr lang="en-GB" altLang="en-US" sz="2000"/>
            </a:p>
          </p:txBody>
        </p:sp>
        <p:sp>
          <p:nvSpPr>
            <p:cNvPr id="22543" name="Text Box 15">
              <a:extLst>
                <a:ext uri="{FF2B5EF4-FFF2-40B4-BE49-F238E27FC236}">
                  <a16:creationId xmlns:a16="http://schemas.microsoft.com/office/drawing/2014/main" id="{653B3BCF-69A5-455E-B8A7-85C77F7319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" y="2085"/>
              <a:ext cx="282" cy="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b="1" i="1">
                  <a:solidFill>
                    <a:srgbClr val="FFCC00"/>
                  </a:solidFill>
                </a:rPr>
                <a:t>E</a:t>
              </a:r>
              <a:endParaRPr lang="en-GB" altLang="en-US" b="1" i="1">
                <a:solidFill>
                  <a:srgbClr val="FFCC00"/>
                </a:solidFill>
              </a:endParaRPr>
            </a:p>
          </p:txBody>
        </p:sp>
        <p:sp>
          <p:nvSpPr>
            <p:cNvPr id="22544" name="Text Box 16">
              <a:extLst>
                <a:ext uri="{FF2B5EF4-FFF2-40B4-BE49-F238E27FC236}">
                  <a16:creationId xmlns:a16="http://schemas.microsoft.com/office/drawing/2014/main" id="{19C398C8-69A9-4C3A-9AEA-F0347B7E44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6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5" name="Text Box 17">
              <a:extLst>
                <a:ext uri="{FF2B5EF4-FFF2-40B4-BE49-F238E27FC236}">
                  <a16:creationId xmlns:a16="http://schemas.microsoft.com/office/drawing/2014/main" id="{F29BBD81-B6C7-41C1-84B3-4E9349726E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" y="1697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46" name="Text Box 18">
              <a:extLst>
                <a:ext uri="{FF2B5EF4-FFF2-40B4-BE49-F238E27FC236}">
                  <a16:creationId xmlns:a16="http://schemas.microsoft.com/office/drawing/2014/main" id="{37B0DD91-B53A-472F-B9D2-A026EA44E4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2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7" name="Text Box 19">
              <a:extLst>
                <a:ext uri="{FF2B5EF4-FFF2-40B4-BE49-F238E27FC236}">
                  <a16:creationId xmlns:a16="http://schemas.microsoft.com/office/drawing/2014/main" id="{67120296-3901-4A44-9B2C-A848AFCF54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62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8" name="Text Box 20">
              <a:extLst>
                <a:ext uri="{FF2B5EF4-FFF2-40B4-BE49-F238E27FC236}">
                  <a16:creationId xmlns:a16="http://schemas.microsoft.com/office/drawing/2014/main" id="{03101221-A6E6-4467-AE09-F4CE77432A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5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9" name="Text Box 21">
              <a:extLst>
                <a:ext uri="{FF2B5EF4-FFF2-40B4-BE49-F238E27FC236}">
                  <a16:creationId xmlns:a16="http://schemas.microsoft.com/office/drawing/2014/main" id="{A12AD831-A6AE-4118-B475-5AC5A36717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0" y="3128"/>
              <a:ext cx="553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50" name="Text Box 22">
              <a:extLst>
                <a:ext uri="{FF2B5EF4-FFF2-40B4-BE49-F238E27FC236}">
                  <a16:creationId xmlns:a16="http://schemas.microsoft.com/office/drawing/2014/main" id="{35A51FF5-B556-4CD8-B87A-E697497E76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3" y="1688"/>
              <a:ext cx="552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1" name="Text Box 23">
              <a:extLst>
                <a:ext uri="{FF2B5EF4-FFF2-40B4-BE49-F238E27FC236}">
                  <a16:creationId xmlns:a16="http://schemas.microsoft.com/office/drawing/2014/main" id="{FD005513-0F0E-4900-AD35-90FB404604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87" y="1697"/>
              <a:ext cx="553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2" name="Text Box 24">
              <a:extLst>
                <a:ext uri="{FF2B5EF4-FFF2-40B4-BE49-F238E27FC236}">
                  <a16:creationId xmlns:a16="http://schemas.microsoft.com/office/drawing/2014/main" id="{29B0F32D-764F-4AB1-BC3B-B50453E19F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9" y="1697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3" name="Text Box 25">
              <a:extLst>
                <a:ext uri="{FF2B5EF4-FFF2-40B4-BE49-F238E27FC236}">
                  <a16:creationId xmlns:a16="http://schemas.microsoft.com/office/drawing/2014/main" id="{43690E6A-30F4-4036-BE76-FE0A2B7923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4" y="1697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4" name="Text Box 26">
              <a:extLst>
                <a:ext uri="{FF2B5EF4-FFF2-40B4-BE49-F238E27FC236}">
                  <a16:creationId xmlns:a16="http://schemas.microsoft.com/office/drawing/2014/main" id="{2263E791-71CB-428E-B57A-67B987FA15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6" y="1888"/>
              <a:ext cx="454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sz="2000" i="1">
                  <a:solidFill>
                    <a:schemeClr val="hlink"/>
                  </a:solidFill>
                  <a:sym typeface="Symbol" panose="05050102010706020507" pitchFamily="18" charset="2"/>
                </a:rPr>
                <a:t>V</a:t>
              </a:r>
              <a:r>
                <a:rPr lang="en-US" altLang="en-US" sz="2000" i="1" baseline="-25000">
                  <a:solidFill>
                    <a:schemeClr val="hlink"/>
                  </a:solidFill>
                  <a:sym typeface="Symbol" panose="05050102010706020507" pitchFamily="18" charset="2"/>
                </a:rPr>
                <a:t>0</a:t>
              </a:r>
              <a:endParaRPr lang="en-GB" altLang="en-US" sz="2000" i="1" baseline="-25000">
                <a:solidFill>
                  <a:schemeClr val="hlink"/>
                </a:solidFill>
              </a:endParaRPr>
            </a:p>
          </p:txBody>
        </p:sp>
        <p:sp>
          <p:nvSpPr>
            <p:cNvPr id="22555" name="Oval 27">
              <a:extLst>
                <a:ext uri="{FF2B5EF4-FFF2-40B4-BE49-F238E27FC236}">
                  <a16:creationId xmlns:a16="http://schemas.microsoft.com/office/drawing/2014/main" id="{07B99F4B-3710-4FE3-8BAB-ED6AC4EB05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523"/>
              <a:ext cx="180" cy="180"/>
            </a:xfrm>
            <a:prstGeom prst="ellipse">
              <a:avLst/>
            </a:prstGeom>
            <a:gradFill rotWithShape="1">
              <a:gsLst>
                <a:gs pos="0">
                  <a:srgbClr val="800080"/>
                </a:gs>
                <a:gs pos="100000">
                  <a:srgbClr val="80008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557" name="Text Box 29">
            <a:extLst>
              <a:ext uri="{FF2B5EF4-FFF2-40B4-BE49-F238E27FC236}">
                <a16:creationId xmlns:a16="http://schemas.microsoft.com/office/drawing/2014/main" id="{49CE03FD-BA38-47DA-B76B-6133F756B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8713" y="2708275"/>
            <a:ext cx="395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x</a:t>
            </a:r>
            <a:endParaRPr lang="en-GB" altLang="en-US" b="1"/>
          </a:p>
        </p:txBody>
      </p:sp>
      <p:sp>
        <p:nvSpPr>
          <p:cNvPr id="22558" name="Text Box 30">
            <a:extLst>
              <a:ext uri="{FF2B5EF4-FFF2-40B4-BE49-F238E27FC236}">
                <a16:creationId xmlns:a16="http://schemas.microsoft.com/office/drawing/2014/main" id="{D0EC0B52-5BCA-4917-8452-A145704E7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1341438"/>
            <a:ext cx="3952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y</a:t>
            </a:r>
            <a:endParaRPr lang="en-GB" altLang="en-US" b="1"/>
          </a:p>
        </p:txBody>
      </p:sp>
      <p:sp>
        <p:nvSpPr>
          <p:cNvPr id="22560" name="Rectangle 32">
            <a:extLst>
              <a:ext uri="{FF2B5EF4-FFF2-40B4-BE49-F238E27FC236}">
                <a16:creationId xmlns:a16="http://schemas.microsoft.com/office/drawing/2014/main" id="{82AE4F3A-CAD4-4FE9-B0E3-1A6C6F965D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59" name="Object 31">
            <a:extLst>
              <a:ext uri="{FF2B5EF4-FFF2-40B4-BE49-F238E27FC236}">
                <a16:creationId xmlns:a16="http://schemas.microsoft.com/office/drawing/2014/main" id="{249559B2-A138-4D1C-B4CA-713ECC9AA7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16013" y="3213100"/>
          <a:ext cx="4103687" cy="197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07880" imgH="634680" progId="Equation.3">
                  <p:embed/>
                </p:oleObj>
              </mc:Choice>
              <mc:Fallback>
                <p:oleObj name="Equation" r:id="rId6" imgW="1307880" imgH="634680" progId="Equation.3">
                  <p:embed/>
                  <p:pic>
                    <p:nvPicPr>
                      <p:cNvPr id="22559" name="Object 31">
                        <a:extLst>
                          <a:ext uri="{FF2B5EF4-FFF2-40B4-BE49-F238E27FC236}">
                            <a16:creationId xmlns:a16="http://schemas.microsoft.com/office/drawing/2014/main" id="{249559B2-A138-4D1C-B4CA-713ECC9AA7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3213100"/>
                        <a:ext cx="4103687" cy="197326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8E040F90-F539-4245-A10E-A12BD0FEA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Со уште една интеграција се добива</a:t>
            </a:r>
            <a:r>
              <a:rPr lang="en-US" altLang="en-US" sz="3200" dirty="0">
                <a:latin typeface="MAC C Swiss" pitchFamily="34" charset="0"/>
              </a:rPr>
              <a:t>:</a:t>
            </a:r>
            <a:endParaRPr lang="en-GB" altLang="en-US" sz="3200" dirty="0">
              <a:latin typeface="MAC C Swiss" pitchFamily="34" charset="0"/>
            </a:endParaRPr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DCCEE413-16F4-4A75-9BF4-C137EC7236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56" name="Object 4">
            <a:extLst>
              <a:ext uri="{FF2B5EF4-FFF2-40B4-BE49-F238E27FC236}">
                <a16:creationId xmlns:a16="http://schemas.microsoft.com/office/drawing/2014/main" id="{DF291FA7-BF71-4FFE-91B4-32576B553D1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2238" y="1628775"/>
          <a:ext cx="875665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987720" imgH="393480" progId="Equation.3">
                  <p:embed/>
                </p:oleObj>
              </mc:Choice>
              <mc:Fallback>
                <p:oleObj name="Equation" r:id="rId2" imgW="3987720" imgH="393480" progId="Equation.3">
                  <p:embed/>
                  <p:pic>
                    <p:nvPicPr>
                      <p:cNvPr id="23556" name="Object 4">
                        <a:extLst>
                          <a:ext uri="{FF2B5EF4-FFF2-40B4-BE49-F238E27FC236}">
                            <a16:creationId xmlns:a16="http://schemas.microsoft.com/office/drawing/2014/main" id="{DF291FA7-BF71-4FFE-91B4-32576B553D1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238" y="1628775"/>
                        <a:ext cx="8756650" cy="85725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9" name="Rectangle 7">
            <a:extLst>
              <a:ext uri="{FF2B5EF4-FFF2-40B4-BE49-F238E27FC236}">
                <a16:creationId xmlns:a16="http://schemas.microsoft.com/office/drawing/2014/main" id="{87BAE682-DC4A-4F19-A577-2040E7B223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58" name="Object 6">
            <a:extLst>
              <a:ext uri="{FF2B5EF4-FFF2-40B4-BE49-F238E27FC236}">
                <a16:creationId xmlns:a16="http://schemas.microsoft.com/office/drawing/2014/main" id="{D59E6E1D-7963-40FB-923F-170D57F2A4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2713" y="2636838"/>
          <a:ext cx="7554912" cy="89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301920" imgH="393480" progId="Equation.3">
                  <p:embed/>
                </p:oleObj>
              </mc:Choice>
              <mc:Fallback>
                <p:oleObj name="Equation" r:id="rId4" imgW="3301920" imgH="393480" progId="Equation.3">
                  <p:embed/>
                  <p:pic>
                    <p:nvPicPr>
                      <p:cNvPr id="23558" name="Object 6">
                        <a:extLst>
                          <a:ext uri="{FF2B5EF4-FFF2-40B4-BE49-F238E27FC236}">
                            <a16:creationId xmlns:a16="http://schemas.microsoft.com/office/drawing/2014/main" id="{D59E6E1D-7963-40FB-923F-170D57F2A4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13" y="2636838"/>
                        <a:ext cx="7554912" cy="893762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0" name="Text Box 8">
            <a:extLst>
              <a:ext uri="{FF2B5EF4-FFF2-40B4-BE49-F238E27FC236}">
                <a16:creationId xmlns:a16="http://schemas.microsoft.com/office/drawing/2014/main" id="{DB0F65A8-4F0D-49A8-8BCA-27F12DD54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3789363"/>
            <a:ext cx="1152525" cy="519112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i="1">
                <a:solidFill>
                  <a:srgbClr val="000000"/>
                </a:solidFill>
              </a:rPr>
              <a:t>C</a:t>
            </a:r>
            <a:r>
              <a:rPr lang="en-US" altLang="en-US" sz="2800" i="1" baseline="-25000">
                <a:solidFill>
                  <a:srgbClr val="000000"/>
                </a:solidFill>
              </a:rPr>
              <a:t>2</a:t>
            </a:r>
            <a:r>
              <a:rPr lang="en-US" altLang="en-US" sz="2800" b="1">
                <a:solidFill>
                  <a:srgbClr val="000000"/>
                </a:solidFill>
              </a:rPr>
              <a:t>=?</a:t>
            </a:r>
            <a:endParaRPr lang="en-GB" altLang="en-US" sz="2800" b="1">
              <a:solidFill>
                <a:srgbClr val="000000"/>
              </a:solidFill>
            </a:endParaRPr>
          </a:p>
        </p:txBody>
      </p:sp>
      <p:sp>
        <p:nvSpPr>
          <p:cNvPr id="23561" name="Text Box 9">
            <a:extLst>
              <a:ext uri="{FF2B5EF4-FFF2-40B4-BE49-F238E27FC236}">
                <a16:creationId xmlns:a16="http://schemas.microsoft.com/office/drawing/2014/main" id="{6289413B-3D80-4BBD-A17E-77DAA8ACD1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3789363"/>
            <a:ext cx="1152525" cy="519112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i="1">
                <a:solidFill>
                  <a:srgbClr val="000000"/>
                </a:solidFill>
              </a:rPr>
              <a:t>C</a:t>
            </a:r>
            <a:r>
              <a:rPr lang="en-US" altLang="en-US" sz="2800" i="1" baseline="-25000">
                <a:solidFill>
                  <a:srgbClr val="000000"/>
                </a:solidFill>
              </a:rPr>
              <a:t>3</a:t>
            </a:r>
            <a:r>
              <a:rPr lang="en-US" altLang="en-US" sz="2800" b="1">
                <a:solidFill>
                  <a:srgbClr val="000000"/>
                </a:solidFill>
              </a:rPr>
              <a:t>=?</a:t>
            </a:r>
            <a:endParaRPr lang="en-GB" altLang="en-US" sz="2800" b="1">
              <a:solidFill>
                <a:srgbClr val="000000"/>
              </a:solidFill>
            </a:endParaRPr>
          </a:p>
        </p:txBody>
      </p:sp>
      <p:sp>
        <p:nvSpPr>
          <p:cNvPr id="23562" name="Rectangle 10">
            <a:extLst>
              <a:ext uri="{FF2B5EF4-FFF2-40B4-BE49-F238E27FC236}">
                <a16:creationId xmlns:a16="http://schemas.microsoft.com/office/drawing/2014/main" id="{EC46ADF6-F964-4402-808C-9CAF0A53B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860800"/>
            <a:ext cx="3910013" cy="519113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en-US" sz="2800" i="1">
                <a:solidFill>
                  <a:srgbClr val="000000"/>
                </a:solidFill>
              </a:rPr>
              <a:t>t</a:t>
            </a:r>
            <a:r>
              <a:rPr lang="en-US" altLang="en-US" sz="2800">
                <a:solidFill>
                  <a:srgbClr val="000000"/>
                </a:solidFill>
              </a:rPr>
              <a:t>=0, </a:t>
            </a:r>
            <a:r>
              <a:rPr lang="en-US" altLang="en-US" sz="2800" i="1">
                <a:solidFill>
                  <a:srgbClr val="000000"/>
                </a:solidFill>
              </a:rPr>
              <a:t>x</a:t>
            </a:r>
            <a:r>
              <a:rPr lang="en-US" altLang="en-US" sz="2800">
                <a:solidFill>
                  <a:srgbClr val="000000"/>
                </a:solidFill>
              </a:rPr>
              <a:t>=0, </a:t>
            </a:r>
            <a:r>
              <a:rPr lang="en-US" altLang="en-US" sz="2800" i="1">
                <a:solidFill>
                  <a:srgbClr val="000000"/>
                </a:solidFill>
              </a:rPr>
              <a:t>y</a:t>
            </a:r>
            <a:r>
              <a:rPr lang="en-US" altLang="en-US" sz="2800">
                <a:solidFill>
                  <a:srgbClr val="000000"/>
                </a:solidFill>
              </a:rPr>
              <a:t>=0, </a:t>
            </a:r>
            <a:r>
              <a:rPr lang="en-US" altLang="en-US" sz="2800" i="1">
                <a:solidFill>
                  <a:srgbClr val="000000"/>
                </a:solidFill>
              </a:rPr>
              <a:t>C</a:t>
            </a:r>
            <a:r>
              <a:rPr lang="en-US" altLang="en-US" sz="2800" i="1" baseline="-25000">
                <a:solidFill>
                  <a:srgbClr val="000000"/>
                </a:solidFill>
              </a:rPr>
              <a:t>2</a:t>
            </a:r>
            <a:r>
              <a:rPr lang="en-US" altLang="en-US" sz="2800" i="1">
                <a:solidFill>
                  <a:srgbClr val="000000"/>
                </a:solidFill>
              </a:rPr>
              <a:t>=C</a:t>
            </a:r>
            <a:r>
              <a:rPr lang="en-US" altLang="en-US" sz="2800" i="1" baseline="-25000">
                <a:solidFill>
                  <a:srgbClr val="000000"/>
                </a:solidFill>
              </a:rPr>
              <a:t>3</a:t>
            </a:r>
            <a:r>
              <a:rPr lang="en-US" altLang="en-US" sz="2800">
                <a:solidFill>
                  <a:srgbClr val="000000"/>
                </a:solidFill>
              </a:rPr>
              <a:t>=0</a:t>
            </a:r>
            <a:r>
              <a:rPr lang="en-US" altLang="en-US"/>
              <a:t> </a:t>
            </a:r>
          </a:p>
        </p:txBody>
      </p:sp>
      <p:sp>
        <p:nvSpPr>
          <p:cNvPr id="23564" name="Rectangle 12">
            <a:extLst>
              <a:ext uri="{FF2B5EF4-FFF2-40B4-BE49-F238E27FC236}">
                <a16:creationId xmlns:a16="http://schemas.microsoft.com/office/drawing/2014/main" id="{0EFD17D9-80B5-4C0D-99ED-23C4C20DD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63" name="Object 11">
            <a:extLst>
              <a:ext uri="{FF2B5EF4-FFF2-40B4-BE49-F238E27FC236}">
                <a16:creationId xmlns:a16="http://schemas.microsoft.com/office/drawing/2014/main" id="{49D88F43-8673-401B-9C92-C2380B52208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09625" y="5013325"/>
          <a:ext cx="7270750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641320" imgH="419040" progId="Equation.3">
                  <p:embed/>
                </p:oleObj>
              </mc:Choice>
              <mc:Fallback>
                <p:oleObj name="Equation" r:id="rId6" imgW="2641320" imgH="419040" progId="Equation.3">
                  <p:embed/>
                  <p:pic>
                    <p:nvPicPr>
                      <p:cNvPr id="23563" name="Object 11">
                        <a:extLst>
                          <a:ext uri="{FF2B5EF4-FFF2-40B4-BE49-F238E27FC236}">
                            <a16:creationId xmlns:a16="http://schemas.microsoft.com/office/drawing/2014/main" id="{49D88F43-8673-401B-9C92-C2380B52208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625" y="5013325"/>
                        <a:ext cx="7270750" cy="115411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animBg="1"/>
      <p:bldP spid="23561" grpId="0" animBg="1"/>
      <p:bldP spid="2356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9D698C22-D5BF-481E-BEE7-C5BDB54B7E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dirty="0">
                <a:latin typeface="MAC C Swiss" pitchFamily="34" charset="0"/>
              </a:rPr>
              <a:t>Равенката на траекторијата се добива со замена на </a:t>
            </a:r>
            <a:r>
              <a:rPr lang="en-US" altLang="en-US" dirty="0">
                <a:latin typeface="MAC C Swiss" pitchFamily="34" charset="0"/>
              </a:rPr>
              <a:t>t</a:t>
            </a:r>
            <a:endParaRPr lang="en-GB" altLang="en-US" dirty="0">
              <a:latin typeface="MAC C Swiss" pitchFamily="34" charset="0"/>
            </a:endParaRPr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9E71C721-4741-454D-A3F6-101B22EE0F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4580" name="Object 4">
            <a:extLst>
              <a:ext uri="{FF2B5EF4-FFF2-40B4-BE49-F238E27FC236}">
                <a16:creationId xmlns:a16="http://schemas.microsoft.com/office/drawing/2014/main" id="{6AA7EC46-A059-42BF-BBEA-95B690D461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16463" y="3716338"/>
          <a:ext cx="1979612" cy="1112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669" imgH="431613" progId="Equation.3">
                  <p:embed/>
                </p:oleObj>
              </mc:Choice>
              <mc:Fallback>
                <p:oleObj name="Equation" r:id="rId2" imgW="761669" imgH="431613" progId="Equation.3">
                  <p:embed/>
                  <p:pic>
                    <p:nvPicPr>
                      <p:cNvPr id="24580" name="Object 4">
                        <a:extLst>
                          <a:ext uri="{FF2B5EF4-FFF2-40B4-BE49-F238E27FC236}">
                            <a16:creationId xmlns:a16="http://schemas.microsoft.com/office/drawing/2014/main" id="{6AA7EC46-A059-42BF-BBEA-95B690D461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3716338"/>
                        <a:ext cx="1979612" cy="1112837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 w="38100">
                        <a:solidFill>
                          <a:srgbClr val="FF33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3" name="Rectangle 7">
            <a:extLst>
              <a:ext uri="{FF2B5EF4-FFF2-40B4-BE49-F238E27FC236}">
                <a16:creationId xmlns:a16="http://schemas.microsoft.com/office/drawing/2014/main" id="{F85A0102-D64E-4C1A-97C6-7F0346D759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4582" name="Object 6">
            <a:extLst>
              <a:ext uri="{FF2B5EF4-FFF2-40B4-BE49-F238E27FC236}">
                <a16:creationId xmlns:a16="http://schemas.microsoft.com/office/drawing/2014/main" id="{B5A0C47C-F458-4049-8312-F90019035CA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4213" y="1844675"/>
          <a:ext cx="687705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28900" imgH="419100" progId="Equation.3">
                  <p:embed/>
                </p:oleObj>
              </mc:Choice>
              <mc:Fallback>
                <p:oleObj name="Equation" r:id="rId4" imgW="2628900" imgH="419100" progId="Equation.3">
                  <p:embed/>
                  <p:pic>
                    <p:nvPicPr>
                      <p:cNvPr id="24582" name="Object 6">
                        <a:extLst>
                          <a:ext uri="{FF2B5EF4-FFF2-40B4-BE49-F238E27FC236}">
                            <a16:creationId xmlns:a16="http://schemas.microsoft.com/office/drawing/2014/main" id="{B5A0C47C-F458-4049-8312-F90019035CA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844675"/>
                        <a:ext cx="6877050" cy="109696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4" name="Oval 8">
            <a:extLst>
              <a:ext uri="{FF2B5EF4-FFF2-40B4-BE49-F238E27FC236}">
                <a16:creationId xmlns:a16="http://schemas.microsoft.com/office/drawing/2014/main" id="{068DB0FC-125E-4C8C-94B3-7A28C9134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1989138"/>
            <a:ext cx="792162" cy="720725"/>
          </a:xfrm>
          <a:prstGeom prst="ellips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5" name="Line 9">
            <a:extLst>
              <a:ext uri="{FF2B5EF4-FFF2-40B4-BE49-F238E27FC236}">
                <a16:creationId xmlns:a16="http://schemas.microsoft.com/office/drawing/2014/main" id="{92D0AC90-2573-4ED4-9C67-63C9435A33D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88125" y="2708275"/>
            <a:ext cx="720725" cy="9366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6" name="Line 10">
            <a:extLst>
              <a:ext uri="{FF2B5EF4-FFF2-40B4-BE49-F238E27FC236}">
                <a16:creationId xmlns:a16="http://schemas.microsoft.com/office/drawing/2014/main" id="{08649C59-E997-4342-9FB0-283BE8FF419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00563" y="2708275"/>
            <a:ext cx="576262" cy="100806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7" name="Oval 11">
            <a:extLst>
              <a:ext uri="{FF2B5EF4-FFF2-40B4-BE49-F238E27FC236}">
                <a16:creationId xmlns:a16="http://schemas.microsoft.com/office/drawing/2014/main" id="{FD170E92-2D49-475C-B415-8EBCBF1019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4388" y="2060575"/>
            <a:ext cx="792162" cy="720725"/>
          </a:xfrm>
          <a:prstGeom prst="ellips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9" name="Rectangle 13">
            <a:extLst>
              <a:ext uri="{FF2B5EF4-FFF2-40B4-BE49-F238E27FC236}">
                <a16:creationId xmlns:a16="http://schemas.microsoft.com/office/drawing/2014/main" id="{E4FA1D61-5CE8-480C-A14E-4F745EDDF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4588" name="Object 12">
            <a:extLst>
              <a:ext uri="{FF2B5EF4-FFF2-40B4-BE49-F238E27FC236}">
                <a16:creationId xmlns:a16="http://schemas.microsoft.com/office/drawing/2014/main" id="{5AC1FCA0-C304-475A-880E-947594EC125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27313" y="5229225"/>
          <a:ext cx="5832475" cy="137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816100" imgH="431800" progId="Equation.3">
                  <p:embed/>
                </p:oleObj>
              </mc:Choice>
              <mc:Fallback>
                <p:oleObj name="Equation" r:id="rId6" imgW="1816100" imgH="431800" progId="Equation.3">
                  <p:embed/>
                  <p:pic>
                    <p:nvPicPr>
                      <p:cNvPr id="24588" name="Object 12">
                        <a:extLst>
                          <a:ext uri="{FF2B5EF4-FFF2-40B4-BE49-F238E27FC236}">
                            <a16:creationId xmlns:a16="http://schemas.microsoft.com/office/drawing/2014/main" id="{5AC1FCA0-C304-475A-880E-947594EC125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5229225"/>
                        <a:ext cx="5832475" cy="1374775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  <a:ln w="571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90" name="Line 14">
            <a:extLst>
              <a:ext uri="{FF2B5EF4-FFF2-40B4-BE49-F238E27FC236}">
                <a16:creationId xmlns:a16="http://schemas.microsoft.com/office/drawing/2014/main" id="{1C810413-E050-4D00-BEDE-6F0B920C7F05}"/>
              </a:ext>
            </a:extLst>
          </p:cNvPr>
          <p:cNvSpPr>
            <a:spLocks noChangeShapeType="1"/>
          </p:cNvSpPr>
          <p:nvPr/>
        </p:nvSpPr>
        <p:spPr bwMode="auto">
          <a:xfrm>
            <a:off x="971550" y="2781300"/>
            <a:ext cx="1655763" cy="28082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1" name="Rectangle 15">
            <a:extLst>
              <a:ext uri="{FF2B5EF4-FFF2-40B4-BE49-F238E27FC236}">
                <a16:creationId xmlns:a16="http://schemas.microsoft.com/office/drawing/2014/main" id="{58F185E6-3BDA-494D-9046-9B2F876D6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876925"/>
            <a:ext cx="1339850" cy="366713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en-US" b="1">
                <a:solidFill>
                  <a:srgbClr val="000000"/>
                </a:solidFill>
                <a:latin typeface="MAC C Swiss" pitchFamily="34" charset="0"/>
              </a:rPr>
              <a:t>parabola</a:t>
            </a:r>
            <a:r>
              <a:rPr lang="en-GB" alt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9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8ADBFA46-8B9A-42BE-803E-B46E003170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/>
          <a:lstStyle/>
          <a:p>
            <a:r>
              <a:rPr lang="mk-MK" altLang="en-US" dirty="0">
                <a:latin typeface="MAC C Swiss" pitchFamily="34" charset="0"/>
                <a:sym typeface="Symbol" panose="05050102010706020507" pitchFamily="18" charset="2"/>
              </a:rPr>
              <a:t>Специјален случај е кога честичката упаѓа нормално на правецото на полето </a:t>
            </a:r>
            <a:br>
              <a:rPr lang="mk-MK" altLang="en-US" dirty="0">
                <a:latin typeface="MAC C Swiss" pitchFamily="34" charset="0"/>
                <a:sym typeface="Symbol" panose="05050102010706020507" pitchFamily="18" charset="2"/>
              </a:rPr>
            </a:br>
            <a:r>
              <a:rPr lang="en-US" altLang="en-US" dirty="0">
                <a:latin typeface="MAC C Swiss" pitchFamily="34" charset="0"/>
                <a:sym typeface="Symbol" panose="05050102010706020507" pitchFamily="18" charset="2"/>
              </a:rPr>
              <a:t>0</a:t>
            </a:r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BE2F0B29-1D2A-46F5-93A2-B34BDDE95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7651" name="Object 3">
            <a:extLst>
              <a:ext uri="{FF2B5EF4-FFF2-40B4-BE49-F238E27FC236}">
                <a16:creationId xmlns:a16="http://schemas.microsoft.com/office/drawing/2014/main" id="{63916438-169A-4524-A92F-C85C06728B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0661000"/>
              </p:ext>
            </p:extLst>
          </p:nvPr>
        </p:nvGraphicFramePr>
        <p:xfrm>
          <a:off x="3285579" y="3643312"/>
          <a:ext cx="2449513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12447" imgH="431613" progId="Equation.3">
                  <p:embed/>
                </p:oleObj>
              </mc:Choice>
              <mc:Fallback>
                <p:oleObj name="Equation" r:id="rId2" imgW="812447" imgH="431613" progId="Equation.3">
                  <p:embed/>
                  <p:pic>
                    <p:nvPicPr>
                      <p:cNvPr id="27651" name="Object 3">
                        <a:extLst>
                          <a:ext uri="{FF2B5EF4-FFF2-40B4-BE49-F238E27FC236}">
                            <a16:creationId xmlns:a16="http://schemas.microsoft.com/office/drawing/2014/main" id="{63916438-169A-4524-A92F-C85C06728B7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5579" y="3643312"/>
                        <a:ext cx="2449513" cy="1296988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Line 26">
            <a:extLst>
              <a:ext uri="{FF2B5EF4-FFF2-40B4-BE49-F238E27FC236}">
                <a16:creationId xmlns:a16="http://schemas.microsoft.com/office/drawing/2014/main" id="{5FADDEC4-2059-4335-A2C1-80EBAA8899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27088" y="3429000"/>
            <a:ext cx="129698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4" name="Line 4">
            <a:extLst>
              <a:ext uri="{FF2B5EF4-FFF2-40B4-BE49-F238E27FC236}">
                <a16:creationId xmlns:a16="http://schemas.microsoft.com/office/drawing/2014/main" id="{F441D748-8BB6-46C5-82FC-4D6F3C759116}"/>
              </a:ext>
            </a:extLst>
          </p:cNvPr>
          <p:cNvSpPr>
            <a:spLocks noChangeShapeType="1"/>
          </p:cNvSpPr>
          <p:nvPr/>
        </p:nvSpPr>
        <p:spPr bwMode="auto">
          <a:xfrm>
            <a:off x="923925" y="1122363"/>
            <a:ext cx="5467350" cy="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5" name="Line 5">
            <a:extLst>
              <a:ext uri="{FF2B5EF4-FFF2-40B4-BE49-F238E27FC236}">
                <a16:creationId xmlns:a16="http://schemas.microsoft.com/office/drawing/2014/main" id="{3ED18A51-28A2-4511-AA0F-FEAF4B184331}"/>
              </a:ext>
            </a:extLst>
          </p:cNvPr>
          <p:cNvSpPr>
            <a:spLocks noChangeShapeType="1"/>
          </p:cNvSpPr>
          <p:nvPr/>
        </p:nvSpPr>
        <p:spPr bwMode="auto">
          <a:xfrm>
            <a:off x="828675" y="5583238"/>
            <a:ext cx="546735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6" name="Line 6">
            <a:extLst>
              <a:ext uri="{FF2B5EF4-FFF2-40B4-BE49-F238E27FC236}">
                <a16:creationId xmlns:a16="http://schemas.microsoft.com/office/drawing/2014/main" id="{92D00925-0D40-4DC2-A577-9D8C1F8BE8B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28675" y="476250"/>
            <a:ext cx="0" cy="51371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7" name="Line 7">
            <a:extLst>
              <a:ext uri="{FF2B5EF4-FFF2-40B4-BE49-F238E27FC236}">
                <a16:creationId xmlns:a16="http://schemas.microsoft.com/office/drawing/2014/main" id="{D2E210C0-62D5-4E73-BF17-626238A2F830}"/>
              </a:ext>
            </a:extLst>
          </p:cNvPr>
          <p:cNvSpPr>
            <a:spLocks noChangeShapeType="1"/>
          </p:cNvSpPr>
          <p:nvPr/>
        </p:nvSpPr>
        <p:spPr bwMode="auto">
          <a:xfrm>
            <a:off x="874713" y="3438525"/>
            <a:ext cx="58308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8" name="Line 8">
            <a:extLst>
              <a:ext uri="{FF2B5EF4-FFF2-40B4-BE49-F238E27FC236}">
                <a16:creationId xmlns:a16="http://schemas.microsoft.com/office/drawing/2014/main" id="{430991BF-0797-4888-A468-78900B1FD8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8313" y="1701800"/>
            <a:ext cx="0" cy="1655763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9" name="Line 9">
            <a:extLst>
              <a:ext uri="{FF2B5EF4-FFF2-40B4-BE49-F238E27FC236}">
                <a16:creationId xmlns:a16="http://schemas.microsoft.com/office/drawing/2014/main" id="{D5E9DEB7-FA3A-4285-A968-94D288ED86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0113" y="3429000"/>
            <a:ext cx="71913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0" name="Text Box 10">
            <a:extLst>
              <a:ext uri="{FF2B5EF4-FFF2-40B4-BE49-F238E27FC236}">
                <a16:creationId xmlns:a16="http://schemas.microsoft.com/office/drawing/2014/main" id="{FEF82DD3-64B7-4A6D-8965-A895FD6EDC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500438"/>
            <a:ext cx="107950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2000">
                <a:sym typeface="Symbol" panose="05050102010706020507" pitchFamily="18" charset="2"/>
              </a:rPr>
              <a:t> = 0</a:t>
            </a:r>
            <a:endParaRPr lang="en-GB" altLang="en-US" sz="2000"/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A6CA20A5-852B-4F21-B081-B11D37A87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76475"/>
            <a:ext cx="43180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b="1" i="1">
                <a:solidFill>
                  <a:srgbClr val="FFCC00"/>
                </a:solidFill>
              </a:rPr>
              <a:t>E</a:t>
            </a:r>
            <a:endParaRPr lang="en-GB" altLang="en-US" b="1" i="1">
              <a:solidFill>
                <a:srgbClr val="FFCC00"/>
              </a:solidFill>
            </a:endParaRPr>
          </a:p>
        </p:txBody>
      </p:sp>
      <p:sp>
        <p:nvSpPr>
          <p:cNvPr id="25622" name="Text Box 22">
            <a:extLst>
              <a:ext uri="{FF2B5EF4-FFF2-40B4-BE49-F238E27FC236}">
                <a16:creationId xmlns:a16="http://schemas.microsoft.com/office/drawing/2014/main" id="{EA7F1B12-D40B-4A7F-AF6A-8B7652594C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2852738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25625" name="Oval 25">
            <a:extLst>
              <a:ext uri="{FF2B5EF4-FFF2-40B4-BE49-F238E27FC236}">
                <a16:creationId xmlns:a16="http://schemas.microsoft.com/office/drawing/2014/main" id="{6801C51F-50C2-41DE-A430-8A3A47569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141663"/>
            <a:ext cx="550863" cy="549275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7" name="Text Box 27">
            <a:extLst>
              <a:ext uri="{FF2B5EF4-FFF2-40B4-BE49-F238E27FC236}">
                <a16:creationId xmlns:a16="http://schemas.microsoft.com/office/drawing/2014/main" id="{F56805A0-04FB-40AD-A268-0B2EC57A0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24175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25623" name="Oval 23">
            <a:extLst>
              <a:ext uri="{FF2B5EF4-FFF2-40B4-BE49-F238E27FC236}">
                <a16:creationId xmlns:a16="http://schemas.microsoft.com/office/drawing/2014/main" id="{143FE244-F05C-4D4D-9A88-5C169AA18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213100"/>
            <a:ext cx="550863" cy="5492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30" name="Line 30">
            <a:extLst>
              <a:ext uri="{FF2B5EF4-FFF2-40B4-BE49-F238E27FC236}">
                <a16:creationId xmlns:a16="http://schemas.microsoft.com/office/drawing/2014/main" id="{38D63319-2811-46C2-80CE-2B1A09E9BB81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1557338"/>
            <a:ext cx="0" cy="1655762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79191E-6 C 0.05017 0.00231 0.10052 0.00462 0.15399 -0.00208 C 0.20746 -0.00879 0.27465 -0.02081 0.32066 -0.04023 C 0.36649 -0.05965 0.40017 -0.08832 0.43021 -0.11838 C 0.46007 -0.14844 0.48385 -0.18266 0.5 -0.21988 C 0.51614 -0.25711 0.52326 -0.32301 0.52691 -0.34243 " pathEditMode="relative" ptsTypes="aaaaaA">
                                      <p:cBhvr>
                                        <p:cTn id="12" dur="2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71676E-6 C 0.15 -0.00231 0.3 -0.00439 0.39844 -0.02543 C 0.49688 -0.04647 0.54132 -0.0911 0.59028 -0.12694 C 0.63941 -0.16278 0.66077 -0.1926 0.69202 -0.24116 C 0.72327 -0.28971 0.7592 -0.3748 0.77778 -0.41873 C 0.79636 -0.46266 0.79896 -0.49087 0.80313 -0.5052 " pathEditMode="relative" ptsTypes="aaaaaA">
                                      <p:cBhvr>
                                        <p:cTn id="43" dur="2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65896E-6 C 0.05538 0.00208 0.11076 0.00439 0.17135 0.01272 C 0.23194 0.02104 0.29496 0.0289 0.36354 0.05064 C 0.43212 0.07237 0.52101 0.1059 0.58246 0.14358 C 0.64375 0.18127 0.68368 0.21618 0.73177 0.27676 C 0.77986 0.33734 0.84358 0.46012 0.87135 0.50728 C 0.89913 0.55445 0.89479 0.55214 0.89844 0.56023 " pathEditMode="relative" ptsTypes="aaaaaaA">
                                      <p:cBhvr>
                                        <p:cTn id="57" dur="20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2" grpId="0"/>
      <p:bldP spid="256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>
            <a:extLst>
              <a:ext uri="{FF2B5EF4-FFF2-40B4-BE49-F238E27FC236}">
                <a16:creationId xmlns:a16="http://schemas.microsoft.com/office/drawing/2014/main" id="{90DBE8B6-17AB-448F-805D-49D0FEDAAD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mk-MK" altLang="en-US" sz="3600" dirty="0">
                <a:latin typeface="MAC C Swiss" pitchFamily="34" charset="0"/>
              </a:rPr>
              <a:t>Специјален случај- кога честичката упаѓа во правец на полето </a:t>
            </a:r>
            <a:r>
              <a:rPr lang="en-US" altLang="en-US" sz="3600" dirty="0">
                <a:sym typeface="Symbol" panose="05050102010706020507" pitchFamily="18" charset="2"/>
              </a:rPr>
              <a:t>90</a:t>
            </a:r>
            <a:r>
              <a:rPr lang="en-US" altLang="en-US" sz="3600" baseline="30000" dirty="0">
                <a:sym typeface="Symbol" panose="05050102010706020507" pitchFamily="18" charset="2"/>
              </a:rPr>
              <a:t>0</a:t>
            </a:r>
            <a:endParaRPr lang="en-US" altLang="en-US" sz="3600" dirty="0">
              <a:sym typeface="Symbol" panose="05050102010706020507" pitchFamily="18" charset="2"/>
            </a:endParaRP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C614D91C-19D1-43FF-9DCD-524B19493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8677" name="Object 5">
            <a:extLst>
              <a:ext uri="{FF2B5EF4-FFF2-40B4-BE49-F238E27FC236}">
                <a16:creationId xmlns:a16="http://schemas.microsoft.com/office/drawing/2014/main" id="{8BB81511-C95D-4AA9-8DEB-F85F3135D09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00113" y="1700213"/>
          <a:ext cx="1692275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69900" imgH="228600" progId="Equation.3">
                  <p:embed/>
                </p:oleObj>
              </mc:Choice>
              <mc:Fallback>
                <p:oleObj name="Equation" r:id="rId2" imgW="469900" imgH="228600" progId="Equation.3">
                  <p:embed/>
                  <p:pic>
                    <p:nvPicPr>
                      <p:cNvPr id="28677" name="Object 5">
                        <a:extLst>
                          <a:ext uri="{FF2B5EF4-FFF2-40B4-BE49-F238E27FC236}">
                            <a16:creationId xmlns:a16="http://schemas.microsoft.com/office/drawing/2014/main" id="{8BB81511-C95D-4AA9-8DEB-F85F3135D09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1700213"/>
                        <a:ext cx="1692275" cy="8286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9" name="Object 7">
            <a:extLst>
              <a:ext uri="{FF2B5EF4-FFF2-40B4-BE49-F238E27FC236}">
                <a16:creationId xmlns:a16="http://schemas.microsoft.com/office/drawing/2014/main" id="{BA366EBB-F217-4447-84DA-FA7DEEF0E4B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27088" y="2852738"/>
          <a:ext cx="7129462" cy="120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311400" imgH="393700" progId="Equation.3">
                  <p:embed/>
                </p:oleObj>
              </mc:Choice>
              <mc:Fallback>
                <p:oleObj name="Equation" r:id="rId4" imgW="2311400" imgH="393700" progId="Equation.3">
                  <p:embed/>
                  <p:pic>
                    <p:nvPicPr>
                      <p:cNvPr id="28679" name="Object 7">
                        <a:extLst>
                          <a:ext uri="{FF2B5EF4-FFF2-40B4-BE49-F238E27FC236}">
                            <a16:creationId xmlns:a16="http://schemas.microsoft.com/office/drawing/2014/main" id="{BA366EBB-F217-4447-84DA-FA7DEEF0E4B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2852738"/>
                        <a:ext cx="7129462" cy="12033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1" name="Rectangle 9">
            <a:extLst>
              <a:ext uri="{FF2B5EF4-FFF2-40B4-BE49-F238E27FC236}">
                <a16:creationId xmlns:a16="http://schemas.microsoft.com/office/drawing/2014/main" id="{4E12C158-266D-42DE-969A-15E4178D3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4145389"/>
            <a:ext cx="72739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en-US" sz="2400" dirty="0">
                <a:latin typeface="MAC C Swiss" pitchFamily="34" charset="0"/>
              </a:rPr>
              <a:t>Движењето е рамномерно праволиниско со забрзување</a:t>
            </a:r>
            <a:r>
              <a:rPr lang="en-US" altLang="en-US" sz="2400" dirty="0">
                <a:latin typeface="MAC C Swiss" pitchFamily="34" charset="0"/>
              </a:rPr>
              <a:t>: </a:t>
            </a:r>
            <a:r>
              <a:rPr lang="en-US" altLang="en-US" sz="2400" dirty="0"/>
              <a:t> </a:t>
            </a:r>
          </a:p>
        </p:txBody>
      </p:sp>
      <p:graphicFrame>
        <p:nvGraphicFramePr>
          <p:cNvPr id="28682" name="Object 10">
            <a:extLst>
              <a:ext uri="{FF2B5EF4-FFF2-40B4-BE49-F238E27FC236}">
                <a16:creationId xmlns:a16="http://schemas.microsoft.com/office/drawing/2014/main" id="{580E7BE4-FA8B-4D3E-88C7-9665064C81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88125" y="5084763"/>
          <a:ext cx="1511300" cy="112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20474" imgH="393529" progId="Equation.3">
                  <p:embed/>
                </p:oleObj>
              </mc:Choice>
              <mc:Fallback>
                <p:oleObj name="Equation" r:id="rId6" imgW="520474" imgH="393529" progId="Equation.3">
                  <p:embed/>
                  <p:pic>
                    <p:nvPicPr>
                      <p:cNvPr id="28682" name="Object 10">
                        <a:extLst>
                          <a:ext uri="{FF2B5EF4-FFF2-40B4-BE49-F238E27FC236}">
                            <a16:creationId xmlns:a16="http://schemas.microsoft.com/office/drawing/2014/main" id="{580E7BE4-FA8B-4D3E-88C7-9665064C81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5084763"/>
                        <a:ext cx="1511300" cy="11271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Line 3">
            <a:extLst>
              <a:ext uri="{FF2B5EF4-FFF2-40B4-BE49-F238E27FC236}">
                <a16:creationId xmlns:a16="http://schemas.microsoft.com/office/drawing/2014/main" id="{7D5620FA-A2FD-4A40-907E-87FCA8CF9F52}"/>
              </a:ext>
            </a:extLst>
          </p:cNvPr>
          <p:cNvSpPr>
            <a:spLocks noChangeShapeType="1"/>
          </p:cNvSpPr>
          <p:nvPr/>
        </p:nvSpPr>
        <p:spPr bwMode="auto">
          <a:xfrm>
            <a:off x="923925" y="1122363"/>
            <a:ext cx="5467350" cy="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4" name="Line 4">
            <a:extLst>
              <a:ext uri="{FF2B5EF4-FFF2-40B4-BE49-F238E27FC236}">
                <a16:creationId xmlns:a16="http://schemas.microsoft.com/office/drawing/2014/main" id="{3E0E3DFA-A84F-4D20-8FFA-DEFC3A42E9ED}"/>
              </a:ext>
            </a:extLst>
          </p:cNvPr>
          <p:cNvSpPr>
            <a:spLocks noChangeShapeType="1"/>
          </p:cNvSpPr>
          <p:nvPr/>
        </p:nvSpPr>
        <p:spPr bwMode="auto">
          <a:xfrm>
            <a:off x="828675" y="5583238"/>
            <a:ext cx="546735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5" name="Line 5">
            <a:extLst>
              <a:ext uri="{FF2B5EF4-FFF2-40B4-BE49-F238E27FC236}">
                <a16:creationId xmlns:a16="http://schemas.microsoft.com/office/drawing/2014/main" id="{3CF765E7-A56E-49EB-9298-396D5B5A07D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35375" y="1125538"/>
            <a:ext cx="0" cy="5543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8" name="Line 8">
            <a:extLst>
              <a:ext uri="{FF2B5EF4-FFF2-40B4-BE49-F238E27FC236}">
                <a16:creationId xmlns:a16="http://schemas.microsoft.com/office/drawing/2014/main" id="{2BBBE293-6AF0-4526-AA74-C771BB90F9F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35375" y="1484313"/>
            <a:ext cx="0" cy="6477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9" name="Text Box 9">
            <a:extLst>
              <a:ext uri="{FF2B5EF4-FFF2-40B4-BE49-F238E27FC236}">
                <a16:creationId xmlns:a16="http://schemas.microsoft.com/office/drawing/2014/main" id="{E3320E81-079D-4E2A-94C8-5987E62ED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1989138"/>
            <a:ext cx="107950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2000">
                <a:sym typeface="Symbol" panose="05050102010706020507" pitchFamily="18" charset="2"/>
              </a:rPr>
              <a:t> =9 0</a:t>
            </a:r>
            <a:endParaRPr lang="en-GB" altLang="en-US" sz="2000"/>
          </a:p>
        </p:txBody>
      </p:sp>
      <p:sp>
        <p:nvSpPr>
          <p:cNvPr id="30733" name="Text Box 13">
            <a:extLst>
              <a:ext uri="{FF2B5EF4-FFF2-40B4-BE49-F238E27FC236}">
                <a16:creationId xmlns:a16="http://schemas.microsoft.com/office/drawing/2014/main" id="{0D7D3761-BAA1-4A0A-ABD5-381FA8D74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1557338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30734" name="Oval 14">
            <a:extLst>
              <a:ext uri="{FF2B5EF4-FFF2-40B4-BE49-F238E27FC236}">
                <a16:creationId xmlns:a16="http://schemas.microsoft.com/office/drawing/2014/main" id="{EE8D39AD-0104-4405-AFE8-342034BDB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836613"/>
            <a:ext cx="550862" cy="5492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5" name="Line 15">
            <a:extLst>
              <a:ext uri="{FF2B5EF4-FFF2-40B4-BE49-F238E27FC236}">
                <a16:creationId xmlns:a16="http://schemas.microsoft.com/office/drawing/2014/main" id="{057F1DDA-551A-4FD2-816D-94A689B6697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403350" y="1484313"/>
            <a:ext cx="0" cy="1655762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6" name="Text Box 16">
            <a:extLst>
              <a:ext uri="{FF2B5EF4-FFF2-40B4-BE49-F238E27FC236}">
                <a16:creationId xmlns:a16="http://schemas.microsoft.com/office/drawing/2014/main" id="{22593E0D-0086-415D-B20A-A5F3B39BE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916113"/>
            <a:ext cx="43180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b="1" i="1">
                <a:solidFill>
                  <a:srgbClr val="FFCC00"/>
                </a:solidFill>
              </a:rPr>
              <a:t>E</a:t>
            </a:r>
            <a:endParaRPr lang="en-GB" altLang="en-US" b="1" i="1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2 0.07538 L 0.00156 0.6626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29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2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9" grpId="0"/>
      <p:bldP spid="307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E41AE137-3E28-4485-AEBC-0F69462D34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4000" dirty="0">
                <a:latin typeface="MAC C Swiss" pitchFamily="34" charset="0"/>
              </a:rPr>
              <a:t>Аналогија со слободно паѓање</a:t>
            </a:r>
            <a:endParaRPr lang="en-GB" altLang="en-US" sz="4000" dirty="0">
              <a:latin typeface="MAC C Swiss" pitchFamily="34" charset="0"/>
            </a:endParaRPr>
          </a:p>
        </p:txBody>
      </p:sp>
      <p:graphicFrame>
        <p:nvGraphicFramePr>
          <p:cNvPr id="31748" name="Object 4">
            <a:extLst>
              <a:ext uri="{FF2B5EF4-FFF2-40B4-BE49-F238E27FC236}">
                <a16:creationId xmlns:a16="http://schemas.microsoft.com/office/drawing/2014/main" id="{884C66E2-2554-4BCD-9F15-5BE5546F6BD2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1763713" y="2133600"/>
          <a:ext cx="6048375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438280" imgH="393480" progId="Equation.3">
                  <p:embed/>
                </p:oleObj>
              </mc:Choice>
              <mc:Fallback>
                <p:oleObj name="Equation" r:id="rId2" imgW="2438280" imgH="393480" progId="Equation.3">
                  <p:embed/>
                  <p:pic>
                    <p:nvPicPr>
                      <p:cNvPr id="31748" name="Object 4">
                        <a:extLst>
                          <a:ext uri="{FF2B5EF4-FFF2-40B4-BE49-F238E27FC236}">
                            <a16:creationId xmlns:a16="http://schemas.microsoft.com/office/drawing/2014/main" id="{884C66E2-2554-4BCD-9F15-5BE5546F6B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2133600"/>
                        <a:ext cx="6048375" cy="97631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0" name="Object 6">
            <a:extLst>
              <a:ext uri="{FF2B5EF4-FFF2-40B4-BE49-F238E27FC236}">
                <a16:creationId xmlns:a16="http://schemas.microsoft.com/office/drawing/2014/main" id="{63219773-0C99-461A-A61B-544660B11185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1763713" y="3644900"/>
          <a:ext cx="6208712" cy="1125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71520" imgH="393480" progId="Equation.3">
                  <p:embed/>
                </p:oleObj>
              </mc:Choice>
              <mc:Fallback>
                <p:oleObj name="Equation" r:id="rId4" imgW="2171520" imgH="393480" progId="Equation.3">
                  <p:embed/>
                  <p:pic>
                    <p:nvPicPr>
                      <p:cNvPr id="31750" name="Object 6">
                        <a:extLst>
                          <a:ext uri="{FF2B5EF4-FFF2-40B4-BE49-F238E27FC236}">
                            <a16:creationId xmlns:a16="http://schemas.microsoft.com/office/drawing/2014/main" id="{63219773-0C99-461A-A61B-544660B1118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3644900"/>
                        <a:ext cx="6208712" cy="1125538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019DAC87-128A-483F-A33C-225AE603CC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6080125"/>
          </a:xfrm>
          <a:ln>
            <a:solidFill>
              <a:srgbClr val="FFCC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mk-MK" altLang="en-US" sz="2800" b="1" dirty="0">
                <a:solidFill>
                  <a:srgbClr val="FFCC00"/>
                </a:solidFill>
                <a:latin typeface="MAC C Swiss" pitchFamily="34" charset="0"/>
              </a:rPr>
              <a:t>Пример</a:t>
            </a:r>
            <a:r>
              <a:rPr lang="en-US" altLang="en-US" sz="2800" b="1" dirty="0">
                <a:solidFill>
                  <a:srgbClr val="FFCC00"/>
                </a:solidFill>
                <a:latin typeface="MAC C Swiss" pitchFamily="34" charset="0"/>
              </a:rPr>
              <a:t> 1.</a:t>
            </a:r>
            <a:r>
              <a:rPr lang="en-US" altLang="en-US" sz="2800" dirty="0">
                <a:solidFill>
                  <a:srgbClr val="FFCC00"/>
                </a:solidFill>
                <a:latin typeface="MAC C Swiss" pitchFamily="34" charset="0"/>
              </a:rPr>
              <a:t> </a:t>
            </a:r>
            <a:br>
              <a:rPr lang="en-US" altLang="en-US" sz="2800" dirty="0">
                <a:solidFill>
                  <a:srgbClr val="FFCC00"/>
                </a:solidFill>
                <a:latin typeface="MAC C Swiss" pitchFamily="34" charset="0"/>
              </a:rPr>
            </a:br>
            <a:r>
              <a:rPr lang="mk-MK" altLang="en-US" sz="2800" dirty="0">
                <a:latin typeface="MAC C Swiss" pitchFamily="34" charset="0"/>
              </a:rPr>
              <a:t>Електрон со маса </a:t>
            </a:r>
            <a:r>
              <a:rPr lang="en-US" altLang="en-US" sz="2800" i="1" dirty="0">
                <a:latin typeface="Times New Roman" panose="02020603050405020304" pitchFamily="18" charset="0"/>
              </a:rPr>
              <a:t>m</a:t>
            </a:r>
            <a:r>
              <a:rPr lang="en-US" altLang="en-US" sz="2800" dirty="0">
                <a:latin typeface="Times New Roman" panose="02020603050405020304" pitchFamily="18" charset="0"/>
              </a:rPr>
              <a:t>=9,1</a:t>
            </a:r>
            <a:r>
              <a:rPr lang="en-US" altLang="en-US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en-US" altLang="en-US" sz="2800" dirty="0">
                <a:latin typeface="Times New Roman" panose="02020603050405020304" pitchFamily="18" charset="0"/>
              </a:rPr>
              <a:t>10</a:t>
            </a:r>
            <a:r>
              <a:rPr lang="en-US" altLang="en-US" sz="2800" baseline="30000" dirty="0">
                <a:latin typeface="Times New Roman" panose="02020603050405020304" pitchFamily="18" charset="0"/>
              </a:rPr>
              <a:t>-31</a:t>
            </a:r>
            <a:r>
              <a:rPr lang="en-US" altLang="en-US" sz="2800" dirty="0">
                <a:latin typeface="Times New Roman" panose="02020603050405020304" pitchFamily="18" charset="0"/>
              </a:rPr>
              <a:t> kg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се забрзува од состојба на мирување во хомогено електрично поле со јачина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</a:rPr>
              <a:t>E</a:t>
            </a:r>
            <a:r>
              <a:rPr lang="en-US" altLang="en-US" sz="2800" dirty="0">
                <a:latin typeface="Times New Roman" panose="02020603050405020304" pitchFamily="18" charset="0"/>
              </a:rPr>
              <a:t>=2</a:t>
            </a:r>
            <a:r>
              <a:rPr lang="en-US" altLang="en-US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en-US" altLang="en-US" sz="2800" dirty="0">
                <a:latin typeface="Times New Roman" panose="02020603050405020304" pitchFamily="18" charset="0"/>
              </a:rPr>
              <a:t>10</a:t>
            </a:r>
            <a:r>
              <a:rPr lang="en-US" altLang="en-US" sz="2800" baseline="30000" dirty="0">
                <a:latin typeface="Times New Roman" panose="02020603050405020304" pitchFamily="18" charset="0"/>
              </a:rPr>
              <a:t>4</a:t>
            </a:r>
            <a:r>
              <a:rPr lang="en-US" altLang="en-US" sz="2800" dirty="0">
                <a:latin typeface="Times New Roman" panose="02020603050405020304" pitchFamily="18" charset="0"/>
              </a:rPr>
              <a:t> N/C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кое е создадено помеѓу две паралелни рамнини на растојание</a:t>
            </a:r>
            <a:r>
              <a:rPr lang="en-US" altLang="en-US" sz="2800" dirty="0">
                <a:latin typeface="Times New Roman" panose="02020603050405020304" pitchFamily="18" charset="0"/>
              </a:rPr>
              <a:t>1,5 cm</a:t>
            </a:r>
            <a:r>
              <a:rPr lang="en-US" altLang="en-US" sz="2800" dirty="0">
                <a:latin typeface="MAC C Swiss" pitchFamily="34" charset="0"/>
              </a:rPr>
              <a:t>. </a:t>
            </a:r>
            <a:r>
              <a:rPr lang="mk-MK" altLang="en-US" sz="2800" dirty="0">
                <a:latin typeface="MAC C Swiss" pitchFamily="34" charset="0"/>
              </a:rPr>
              <a:t>Електронот влегува од негативната плоча, се движи кон позитивната и излегува низ мал отвор направен на неа .</a:t>
            </a:r>
            <a:br>
              <a:rPr lang="mk-MK" altLang="en-US" sz="2800" dirty="0">
                <a:latin typeface="MAC C Swiss" pitchFamily="34" charset="0"/>
              </a:rPr>
            </a:br>
            <a:r>
              <a:rPr lang="mk-MK" altLang="en-US" sz="2800" dirty="0">
                <a:latin typeface="MAC C Swiss" pitchFamily="34" charset="0"/>
              </a:rPr>
              <a:t>А)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Со која брзина електронот излетува низ отворот</a:t>
            </a:r>
            <a:r>
              <a:rPr lang="en-US" altLang="en-US" sz="2800" dirty="0">
                <a:latin typeface="MAC C Swiss" pitchFamily="34" charset="0"/>
              </a:rPr>
              <a:t>? </a:t>
            </a:r>
            <a:br>
              <a:rPr lang="en-US" altLang="en-US" sz="2800" dirty="0">
                <a:latin typeface="MAC C Swiss" pitchFamily="34" charset="0"/>
              </a:rPr>
            </a:br>
            <a:r>
              <a:rPr lang="en-US" altLang="en-US" sz="2800" dirty="0">
                <a:latin typeface="MAC C Swiss" pitchFamily="34" charset="0"/>
              </a:rPr>
              <a:t>B</a:t>
            </a:r>
            <a:r>
              <a:rPr lang="mk-MK" altLang="en-US" sz="2800" dirty="0">
                <a:latin typeface="MAC C Swiss" pitchFamily="34" charset="0"/>
              </a:rPr>
              <a:t>) Да се покаже дека силата на земјината тежа може да се занемари</a:t>
            </a:r>
            <a:r>
              <a:rPr lang="en-US" altLang="en-US" sz="2800" dirty="0">
                <a:latin typeface="MAC C Swiss" pitchFamily="34" charset="0"/>
              </a:rPr>
              <a:t>.</a:t>
            </a:r>
            <a:endParaRPr lang="en-GB" altLang="en-US" sz="2800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>
            <a:extLst>
              <a:ext uri="{FF2B5EF4-FFF2-40B4-BE49-F238E27FC236}">
                <a16:creationId xmlns:a16="http://schemas.microsoft.com/office/drawing/2014/main" id="{073E1929-289A-43B1-B3EF-5D5EE21F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14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44" name="Object 4">
            <a:extLst>
              <a:ext uri="{FF2B5EF4-FFF2-40B4-BE49-F238E27FC236}">
                <a16:creationId xmlns:a16="http://schemas.microsoft.com/office/drawing/2014/main" id="{86B42052-66C3-4611-B440-D3D49C9ACA9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5288" y="404813"/>
          <a:ext cx="2584450" cy="295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1889640" imgH="2162160" progId="Word.Picture.8">
                  <p:embed/>
                </p:oleObj>
              </mc:Choice>
              <mc:Fallback>
                <p:oleObj name="Picture" r:id="rId2" imgW="1889640" imgH="2162160" progId="Word.Picture.8">
                  <p:embed/>
                  <p:pic>
                    <p:nvPicPr>
                      <p:cNvPr id="35844" name="Object 4">
                        <a:extLst>
                          <a:ext uri="{FF2B5EF4-FFF2-40B4-BE49-F238E27FC236}">
                            <a16:creationId xmlns:a16="http://schemas.microsoft.com/office/drawing/2014/main" id="{86B42052-66C3-4611-B440-D3D49C9ACA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04813"/>
                        <a:ext cx="2584450" cy="295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6" name="Rectangle 6">
            <a:extLst>
              <a:ext uri="{FF2B5EF4-FFF2-40B4-BE49-F238E27FC236}">
                <a16:creationId xmlns:a16="http://schemas.microsoft.com/office/drawing/2014/main" id="{9B249959-17A5-4F52-905C-C497C4A54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9338" y="260350"/>
            <a:ext cx="2036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mk-MK" altLang="en-US" sz="2400" i="1" dirty="0">
                <a:latin typeface="MAC C Swiss" pitchFamily="34" charset="0"/>
              </a:rPr>
              <a:t>РЕШЕНИЕ</a:t>
            </a:r>
            <a:endParaRPr lang="en-GB" altLang="en-US" sz="2400" dirty="0">
              <a:latin typeface="MAC C Swiss" pitchFamily="34" charset="0"/>
            </a:endParaRPr>
          </a:p>
        </p:txBody>
      </p:sp>
      <p:sp>
        <p:nvSpPr>
          <p:cNvPr id="35847" name="Rectangle 7">
            <a:extLst>
              <a:ext uri="{FF2B5EF4-FFF2-40B4-BE49-F238E27FC236}">
                <a16:creationId xmlns:a16="http://schemas.microsoft.com/office/drawing/2014/main" id="{C3F487F1-4511-41E1-B59B-ABEDE903DD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9338" y="1123048"/>
            <a:ext cx="19543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en-US" sz="3600" i="1" dirty="0"/>
              <a:t>А) </a:t>
            </a:r>
            <a:r>
              <a:rPr lang="en-US" altLang="en-US" sz="3600" i="1" dirty="0"/>
              <a:t>F=</a:t>
            </a:r>
            <a:r>
              <a:rPr lang="en-US" altLang="en-US" sz="3600" i="1" dirty="0" err="1"/>
              <a:t>eE</a:t>
            </a:r>
            <a:r>
              <a:rPr lang="en-GB" altLang="en-US" dirty="0"/>
              <a:t> </a:t>
            </a:r>
          </a:p>
        </p:txBody>
      </p:sp>
      <p:sp>
        <p:nvSpPr>
          <p:cNvPr id="35849" name="Rectangle 9">
            <a:extLst>
              <a:ext uri="{FF2B5EF4-FFF2-40B4-BE49-F238E27FC236}">
                <a16:creationId xmlns:a16="http://schemas.microsoft.com/office/drawing/2014/main" id="{FC202783-F451-40A0-9224-1E243F2BB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48" name="Object 8">
            <a:extLst>
              <a:ext uri="{FF2B5EF4-FFF2-40B4-BE49-F238E27FC236}">
                <a16:creationId xmlns:a16="http://schemas.microsoft.com/office/drawing/2014/main" id="{AF0D67D1-5256-441B-9473-9E7FC72E819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14763" y="1916113"/>
          <a:ext cx="5329237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59100" imgH="520700" progId="Equation.3">
                  <p:embed/>
                </p:oleObj>
              </mc:Choice>
              <mc:Fallback>
                <p:oleObj name="Equation" r:id="rId4" imgW="2959100" imgH="520700" progId="Equation.3">
                  <p:embed/>
                  <p:pic>
                    <p:nvPicPr>
                      <p:cNvPr id="35848" name="Object 8">
                        <a:extLst>
                          <a:ext uri="{FF2B5EF4-FFF2-40B4-BE49-F238E27FC236}">
                            <a16:creationId xmlns:a16="http://schemas.microsoft.com/office/drawing/2014/main" id="{AF0D67D1-5256-441B-9473-9E7FC72E819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763" y="1916113"/>
                        <a:ext cx="5329237" cy="9429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1" name="Rectangle 11">
            <a:extLst>
              <a:ext uri="{FF2B5EF4-FFF2-40B4-BE49-F238E27FC236}">
                <a16:creationId xmlns:a16="http://schemas.microsoft.com/office/drawing/2014/main" id="{9DFDBCD2-7F76-4A09-A05B-79A26C85C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5850" name="Object 10">
                <a:extLst>
                  <a:ext uri="{FF2B5EF4-FFF2-40B4-BE49-F238E27FC236}">
                    <a16:creationId xmlns:a16="http://schemas.microsoft.com/office/drawing/2014/main" id="{72ED13B4-0D49-44AD-BB8E-869478C0619B}"/>
                  </a:ext>
                </a:extLst>
              </p:cNvPr>
              <p:cNvSpPr txBox="1"/>
              <p:nvPr/>
            </p:nvSpPr>
            <p:spPr bwMode="auto">
              <a:xfrm>
                <a:off x="1347788" y="3494088"/>
                <a:ext cx="7023100" cy="866775"/>
              </a:xfrm>
              <a:prstGeom prst="rect">
                <a:avLst/>
              </a:prstGeom>
              <a:solidFill>
                <a:srgbClr val="FFCC00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𝑎𝑥</m:t>
                          </m:r>
                        </m:e>
                      </m:rad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2⋅3,5⋅1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15</m:t>
                              </m:r>
                            </m:sup>
                          </m:sSup>
                          <m:r>
                            <a:rPr lang="mk-MK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1,5⋅1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e>
                      </m:rad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=1,0⋅1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  <m:f>
                        <m:f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35850" name="Object 10">
                <a:extLst>
                  <a:ext uri="{FF2B5EF4-FFF2-40B4-BE49-F238E27FC236}">
                    <a16:creationId xmlns:a16="http://schemas.microsoft.com/office/drawing/2014/main" id="{72ED13B4-0D49-44AD-BB8E-869478C061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47788" y="3494088"/>
                <a:ext cx="7023100" cy="866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852" name="Rectangle 12">
            <a:extLst>
              <a:ext uri="{FF2B5EF4-FFF2-40B4-BE49-F238E27FC236}">
                <a16:creationId xmlns:a16="http://schemas.microsoft.com/office/drawing/2014/main" id="{0D14A571-98C1-4A64-B28F-21987EA8C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894" y="4648111"/>
            <a:ext cx="802219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en-US" altLang="en-US" dirty="0"/>
              <a:t>B) </a:t>
            </a:r>
            <a:r>
              <a:rPr lang="mk-MK" altLang="en-US" dirty="0"/>
              <a:t>Електрична сила </a:t>
            </a:r>
            <a:r>
              <a:rPr lang="en-US" altLang="en-US" i="1" dirty="0"/>
              <a:t>F</a:t>
            </a:r>
            <a:r>
              <a:rPr lang="mk-MK" altLang="en-US" i="1" baseline="-25000" dirty="0"/>
              <a:t>е</a:t>
            </a:r>
            <a:r>
              <a:rPr lang="en-US" altLang="en-US" i="1" dirty="0"/>
              <a:t>=</a:t>
            </a:r>
            <a:r>
              <a:rPr lang="en-US" altLang="en-US" i="1" dirty="0" err="1"/>
              <a:t>eE</a:t>
            </a:r>
            <a:r>
              <a:rPr lang="en-US" altLang="en-US" dirty="0"/>
              <a:t> =1,6</a:t>
            </a:r>
            <a:r>
              <a:rPr lang="en-US" altLang="en-US" dirty="0">
                <a:sym typeface="Symbol" panose="05050102010706020507" pitchFamily="18" charset="2"/>
              </a:rPr>
              <a:t>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-19 </a:t>
            </a:r>
            <a:r>
              <a:rPr lang="en-US" altLang="en-US" dirty="0"/>
              <a:t>2</a:t>
            </a:r>
            <a:r>
              <a:rPr lang="en-US" altLang="en-US" dirty="0">
                <a:sym typeface="Symbol" panose="05050102010706020507" pitchFamily="18" charset="2"/>
              </a:rPr>
              <a:t>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4 N=3,2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-15 N. </a:t>
            </a:r>
          </a:p>
          <a:p>
            <a:pPr algn="just"/>
            <a:r>
              <a:rPr lang="mk-MK" altLang="en-US" dirty="0">
                <a:latin typeface="MAC C Times" pitchFamily="18" charset="0"/>
                <a:sym typeface="Symbol" panose="05050102010706020507" pitchFamily="18" charset="2"/>
              </a:rPr>
              <a:t>Гравитациона сила</a:t>
            </a:r>
            <a:endParaRPr lang="en-US" altLang="en-US" dirty="0">
              <a:sym typeface="Symbol" panose="05050102010706020507" pitchFamily="18" charset="2"/>
            </a:endParaRPr>
          </a:p>
          <a:p>
            <a:pPr algn="just"/>
            <a:r>
              <a:rPr lang="en-US" altLang="en-US" i="1" dirty="0" err="1">
                <a:sym typeface="Symbol" panose="05050102010706020507" pitchFamily="18" charset="2"/>
              </a:rPr>
              <a:t>F</a:t>
            </a:r>
            <a:r>
              <a:rPr lang="en-US" altLang="en-US" i="1" baseline="-25000" dirty="0" err="1">
                <a:sym typeface="Symbol" panose="05050102010706020507" pitchFamily="18" charset="2"/>
              </a:rPr>
              <a:t>g</a:t>
            </a:r>
            <a:r>
              <a:rPr lang="en-US" altLang="en-US" i="1" dirty="0">
                <a:sym typeface="Symbol" panose="05050102010706020507" pitchFamily="18" charset="2"/>
              </a:rPr>
              <a:t>= mg </a:t>
            </a:r>
            <a:r>
              <a:rPr lang="en-US" altLang="en-US" dirty="0">
                <a:sym typeface="Symbol" panose="05050102010706020507" pitchFamily="18" charset="2"/>
              </a:rPr>
              <a:t>=9,1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-31</a:t>
            </a:r>
            <a:r>
              <a:rPr lang="en-US" altLang="en-US" dirty="0"/>
              <a:t>9,81=8,9</a:t>
            </a:r>
            <a:r>
              <a:rPr lang="en-US" altLang="en-US" dirty="0">
                <a:sym typeface="Symbol" panose="05050102010706020507" pitchFamily="18" charset="2"/>
              </a:rPr>
              <a:t>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-30 N, </a:t>
            </a:r>
          </a:p>
          <a:p>
            <a:pPr algn="just"/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F</a:t>
            </a:r>
            <a:r>
              <a:rPr lang="en-US" altLang="en-US" baseline="-25000" dirty="0">
                <a:latin typeface="MAC C Times" pitchFamily="18" charset="0"/>
                <a:sym typeface="Symbol" panose="05050102010706020507" pitchFamily="18" charset="2"/>
              </a:rPr>
              <a:t>e</a:t>
            </a:r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/</a:t>
            </a:r>
            <a:r>
              <a:rPr lang="en-US" altLang="en-US" dirty="0" err="1">
                <a:latin typeface="MAC C Times" pitchFamily="18" charset="0"/>
                <a:sym typeface="Symbol" panose="05050102010706020507" pitchFamily="18" charset="2"/>
              </a:rPr>
              <a:t>F</a:t>
            </a:r>
            <a:r>
              <a:rPr lang="en-US" altLang="en-US" baseline="-25000" dirty="0" err="1">
                <a:latin typeface="MAC C Times" pitchFamily="18" charset="0"/>
                <a:sym typeface="Symbol" panose="05050102010706020507" pitchFamily="18" charset="2"/>
              </a:rPr>
              <a:t>g</a:t>
            </a:r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=</a:t>
            </a:r>
            <a:r>
              <a:rPr lang="en-US" altLang="en-US" dirty="0">
                <a:sym typeface="Symbol" panose="05050102010706020507" pitchFamily="18" charset="2"/>
              </a:rPr>
              <a:t> 10</a:t>
            </a:r>
            <a:r>
              <a:rPr lang="en-US" altLang="en-US" baseline="30000" dirty="0">
                <a:sym typeface="Symbol" panose="05050102010706020507" pitchFamily="18" charset="2"/>
              </a:rPr>
              <a:t>14</a:t>
            </a:r>
            <a:r>
              <a:rPr lang="en-US" altLang="en-US" dirty="0">
                <a:sym typeface="Symbol" panose="05050102010706020507" pitchFamily="18" charset="2"/>
              </a:rPr>
              <a:t>  </a:t>
            </a:r>
            <a:r>
              <a:rPr lang="mk-MK" altLang="en-US" dirty="0">
                <a:sym typeface="Symbol" panose="05050102010706020507" pitchFamily="18" charset="2"/>
              </a:rPr>
              <a:t>па </a:t>
            </a:r>
            <a:r>
              <a:rPr lang="en-US" altLang="en-US" dirty="0" err="1">
                <a:sym typeface="Symbol" panose="05050102010706020507" pitchFamily="18" charset="2"/>
              </a:rPr>
              <a:t>F</a:t>
            </a:r>
            <a:r>
              <a:rPr lang="en-US" altLang="en-US" baseline="-25000" dirty="0" err="1">
                <a:sym typeface="Symbol" panose="05050102010706020507" pitchFamily="18" charset="2"/>
              </a:rPr>
              <a:t>g</a:t>
            </a:r>
            <a:r>
              <a:rPr lang="en-US" altLang="en-US" dirty="0">
                <a:sym typeface="Symbol" panose="05050102010706020507" pitchFamily="18" charset="2"/>
              </a:rPr>
              <a:t> </a:t>
            </a:r>
            <a:r>
              <a:rPr lang="mk-MK" altLang="en-US" dirty="0">
                <a:sym typeface="Symbol" panose="05050102010706020507" pitchFamily="18" charset="2"/>
              </a:rPr>
              <a:t>во присуство на електрична сила може да се занемари</a:t>
            </a:r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>
            <a:extLst>
              <a:ext uri="{FF2B5EF4-FFF2-40B4-BE49-F238E27FC236}">
                <a16:creationId xmlns:a16="http://schemas.microsoft.com/office/drawing/2014/main" id="{2EE6FB6F-A884-4ABD-BDF9-1D05536FA3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1188" y="260350"/>
            <a:ext cx="8229600" cy="21431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mk-MK" altLang="en-US" sz="2800" b="1" dirty="0">
                <a:solidFill>
                  <a:srgbClr val="FFCC00"/>
                </a:solidFill>
                <a:latin typeface="MAC C Swiss" pitchFamily="34" charset="0"/>
              </a:rPr>
              <a:t>Пример</a:t>
            </a:r>
            <a:r>
              <a:rPr lang="en-US" altLang="en-US" sz="2800" b="1" dirty="0">
                <a:solidFill>
                  <a:srgbClr val="FFCC00"/>
                </a:solidFill>
                <a:latin typeface="MAC C Swiss" pitchFamily="34" charset="0"/>
              </a:rPr>
              <a:t>2.</a:t>
            </a:r>
            <a:r>
              <a:rPr lang="en-US" altLang="en-US" sz="2800" dirty="0">
                <a:latin typeface="MAC C Swiss" pitchFamily="34" charset="0"/>
              </a:rPr>
              <a:t>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mk-MK" altLang="en-US" sz="2800" dirty="0">
                <a:latin typeface="MAC C Swiss" pitchFamily="34" charset="0"/>
              </a:rPr>
              <a:t>Нека електронот од претходниот пример движејќи се со некоја брзина влета во поле под прав агол во однос на правецот на брзината. Определете ја траекторијата. </a:t>
            </a:r>
            <a:endParaRPr lang="en-GB" altLang="en-US" sz="2800" dirty="0">
              <a:latin typeface="MAC C Swiss" pitchFamily="34" charset="0"/>
            </a:endParaRPr>
          </a:p>
        </p:txBody>
      </p:sp>
      <p:graphicFrame>
        <p:nvGraphicFramePr>
          <p:cNvPr id="37893" name="Object 5">
            <a:extLst>
              <a:ext uri="{FF2B5EF4-FFF2-40B4-BE49-F238E27FC236}">
                <a16:creationId xmlns:a16="http://schemas.microsoft.com/office/drawing/2014/main" id="{376D84A5-9779-4C18-A414-F0AACF655E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6204504"/>
              </p:ext>
            </p:extLst>
          </p:nvPr>
        </p:nvGraphicFramePr>
        <p:xfrm>
          <a:off x="468313" y="3594100"/>
          <a:ext cx="201612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12447" imgH="431613" progId="Equation.3">
                  <p:embed/>
                </p:oleObj>
              </mc:Choice>
              <mc:Fallback>
                <p:oleObj name="Equation" r:id="rId2" imgW="812447" imgH="431613" progId="Equation.3">
                  <p:embed/>
                  <p:pic>
                    <p:nvPicPr>
                      <p:cNvPr id="37893" name="Object 5">
                        <a:extLst>
                          <a:ext uri="{FF2B5EF4-FFF2-40B4-BE49-F238E27FC236}">
                            <a16:creationId xmlns:a16="http://schemas.microsoft.com/office/drawing/2014/main" id="{376D84A5-9779-4C18-A414-F0AACF655EF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594100"/>
                        <a:ext cx="2016125" cy="10668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Object 4">
            <a:extLst>
              <a:ext uri="{FF2B5EF4-FFF2-40B4-BE49-F238E27FC236}">
                <a16:creationId xmlns:a16="http://schemas.microsoft.com/office/drawing/2014/main" id="{71A17E24-0A2F-4564-814E-3996634B43E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40200" y="4776788"/>
          <a:ext cx="259238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12447" imgH="431613" progId="Equation.3">
                  <p:embed/>
                </p:oleObj>
              </mc:Choice>
              <mc:Fallback>
                <p:oleObj name="Equation" r:id="rId4" imgW="812447" imgH="431613" progId="Equation.3">
                  <p:embed/>
                  <p:pic>
                    <p:nvPicPr>
                      <p:cNvPr id="37892" name="Object 4">
                        <a:extLst>
                          <a:ext uri="{FF2B5EF4-FFF2-40B4-BE49-F238E27FC236}">
                            <a16:creationId xmlns:a16="http://schemas.microsoft.com/office/drawing/2014/main" id="{71A17E24-0A2F-4564-814E-3996634B43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4776788"/>
                        <a:ext cx="2592388" cy="13716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4" name="Rectangle 6">
            <a:extLst>
              <a:ext uri="{FF2B5EF4-FFF2-40B4-BE49-F238E27FC236}">
                <a16:creationId xmlns:a16="http://schemas.microsoft.com/office/drawing/2014/main" id="{2BCD80EF-E56A-4A1D-AEC8-86F347F9A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1100" y="2485435"/>
            <a:ext cx="4957576" cy="1369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en-US" sz="2400" b="1" i="1" dirty="0">
                <a:solidFill>
                  <a:srgbClr val="FFC000"/>
                </a:solidFill>
                <a:latin typeface="MAC C Swiss" pitchFamily="34" charset="0"/>
                <a:cs typeface="Times New Roman" panose="02020603050405020304" pitchFamily="18" charset="0"/>
              </a:rPr>
              <a:t>РЕШЕНИЕ</a:t>
            </a:r>
            <a:endParaRPr lang="en-GB" altLang="en-US" sz="2400" b="1" dirty="0">
              <a:solidFill>
                <a:srgbClr val="FFC000"/>
              </a:solidFill>
              <a:latin typeface="MAC C Swiss" pitchFamily="34" charset="0"/>
            </a:endParaRPr>
          </a:p>
          <a:p>
            <a:pPr eaLnBrk="0" hangingPunct="0"/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Ако земеме дека </a:t>
            </a:r>
            <a:r>
              <a:rPr lang="en-US" altLang="en-US" sz="2400" dirty="0">
                <a:latin typeface="MAC C Swiss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altLang="en-US" sz="2400" dirty="0">
                <a:latin typeface="MAC C Swiss" pitchFamily="34" charset="0"/>
                <a:cs typeface="Times New Roman" panose="02020603050405020304" pitchFamily="18" charset="0"/>
              </a:rPr>
              <a:t>=0, </a:t>
            </a:r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и ако земеме </a:t>
            </a:r>
          </a:p>
          <a:p>
            <a:pPr eaLnBrk="0" hangingPunct="0"/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дека траекторијаа е определена со</a:t>
            </a:r>
            <a:r>
              <a:rPr lang="en-US" altLang="en-US" sz="2400" dirty="0">
                <a:latin typeface="MAC C Swiss" pitchFamily="34" charset="0"/>
                <a:cs typeface="Times New Roman" panose="02020603050405020304" pitchFamily="18" charset="0"/>
              </a:rPr>
              <a:t>:</a:t>
            </a:r>
            <a:endParaRPr lang="en-GB" altLang="en-US" sz="2400" dirty="0">
              <a:latin typeface="MAC C Swiss" pitchFamily="34" charset="0"/>
              <a:sym typeface="Symbol" panose="05050102010706020507" pitchFamily="18" charset="2"/>
            </a:endParaRPr>
          </a:p>
          <a:p>
            <a:pPr eaLnBrk="0" hangingPunct="0"/>
            <a:endParaRPr lang="en-GB" altLang="en-US" sz="1100" dirty="0">
              <a:latin typeface="MAC C Times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37895" name="Rectangle 7">
            <a:extLst>
              <a:ext uri="{FF2B5EF4-FFF2-40B4-BE49-F238E27FC236}">
                <a16:creationId xmlns:a16="http://schemas.microsoft.com/office/drawing/2014/main" id="{13D01000-35C9-416E-9CCA-4953B4E62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7194" y="3875334"/>
            <a:ext cx="75453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Парабола, тогаш електронот ќе се доближува до позитивнта плоча според равенката</a:t>
            </a:r>
            <a:endParaRPr lang="en-US" altLang="en-US" sz="2400" dirty="0"/>
          </a:p>
        </p:txBody>
      </p:sp>
      <p:sp>
        <p:nvSpPr>
          <p:cNvPr id="37896" name="Rectangle 8">
            <a:extLst>
              <a:ext uri="{FF2B5EF4-FFF2-40B4-BE49-F238E27FC236}">
                <a16:creationId xmlns:a16="http://schemas.microsoft.com/office/drawing/2014/main" id="{6D9D3CB0-4777-4338-A5D5-3B722DE4F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095" y="6235056"/>
            <a:ext cx="80453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Електронот прави движење слично на хоризонтален истрел</a:t>
            </a:r>
            <a:endParaRPr lang="en-US" altLang="en-US" sz="2400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5187F150-D5A0-48BE-BF44-BC958FC941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latin typeface="MAC C Swiss" pitchFamily="34" charset="0"/>
              </a:rPr>
              <a:t>1.3.4. </a:t>
            </a:r>
            <a:r>
              <a:rPr lang="mk-MK" altLang="en-US" b="1">
                <a:latin typeface="MAC C Swiss" pitchFamily="34" charset="0"/>
              </a:rPr>
              <a:t>Електричен дипол</a:t>
            </a:r>
            <a:endParaRPr lang="en-GB" altLang="en-US" b="1" dirty="0">
              <a:latin typeface="MAC C Swiss" pitchFamily="34" charset="0"/>
            </a:endParaRP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6329FABF-E349-4741-AA61-80C5284B66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2FD4D04A410749BF26DC1F6DCB4F79" ma:contentTypeVersion="2" ma:contentTypeDescription="Create a new document." ma:contentTypeScope="" ma:versionID="4d095b0bc9053f1dfce5f12b9f98f0a3">
  <xsd:schema xmlns:xsd="http://www.w3.org/2001/XMLSchema" xmlns:xs="http://www.w3.org/2001/XMLSchema" xmlns:p="http://schemas.microsoft.com/office/2006/metadata/properties" xmlns:ns2="1aa08bef-21c4-469e-834f-8550c5be96c8" targetNamespace="http://schemas.microsoft.com/office/2006/metadata/properties" ma:root="true" ma:fieldsID="43ce8144e45f454d9a5c82d0e346ad4d" ns2:_="">
    <xsd:import namespace="1aa08bef-21c4-469e-834f-8550c5be96c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08bef-21c4-469e-834f-8550c5be96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95AA08-5134-44F2-BDAA-2A5217E33A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E4EFC5-E172-431E-967F-959C7C5C21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08bef-21c4-469e-834f-8550c5be96c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B38AED4-5C66-4659-A049-A103A3DA8577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1397</TotalTime>
  <Words>892</Words>
  <Application>Microsoft Office PowerPoint</Application>
  <PresentationFormat>On-screen Show (4:3)</PresentationFormat>
  <Paragraphs>154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Cambria Math</vt:lpstr>
      <vt:lpstr>MAC C Swiss</vt:lpstr>
      <vt:lpstr>MAC C Times</vt:lpstr>
      <vt:lpstr>Times New Roman</vt:lpstr>
      <vt:lpstr>Wingdings</vt:lpstr>
      <vt:lpstr>Mountain Top</vt:lpstr>
      <vt:lpstr>Picture</vt:lpstr>
      <vt:lpstr>Equation</vt:lpstr>
      <vt:lpstr>1. 3. Графичко прикажување на електричното поле - силовите линии. Електричен дипол</vt:lpstr>
      <vt:lpstr>Ако е позната зависноста E= E(x,y,z), тoгаш и полето се смета за познато</vt:lpstr>
      <vt:lpstr>PowerPoint Presentation</vt:lpstr>
      <vt:lpstr>Определување на насоката на електричните силови линии</vt:lpstr>
      <vt:lpstr>PowerPoint Presentation</vt:lpstr>
      <vt:lpstr>Правила за цртање силови линии</vt:lpstr>
      <vt:lpstr>За тела со неправилна форма</vt:lpstr>
      <vt:lpstr>Демоснтрација на силови линии</vt:lpstr>
      <vt:lpstr>Демонстрација на силови линии со различни форми електроди</vt:lpstr>
      <vt:lpstr>Експериментално определување на еквипотенцијалните површини (во 2D се линии кои поврзуваат точки на ист потенцијал</vt:lpstr>
      <vt:lpstr>1.3.2. Електрично поле и спроводници</vt:lpstr>
      <vt:lpstr>PowerPoint Presentation</vt:lpstr>
      <vt:lpstr>PowerPoint Presentation</vt:lpstr>
      <vt:lpstr>1.3.3. Движење на наелектризирана честица во хомогено електрично поле</vt:lpstr>
      <vt:lpstr>PowerPoint Presentation</vt:lpstr>
      <vt:lpstr>PowerPoint Presentation</vt:lpstr>
      <vt:lpstr>Со уште една интеграција се добива:</vt:lpstr>
      <vt:lpstr>Равенката на траекторијата се добива со замена на t</vt:lpstr>
      <vt:lpstr>Специјален случај е кога честичката упаѓа нормално на правецото на полето  0</vt:lpstr>
      <vt:lpstr>PowerPoint Presentation</vt:lpstr>
      <vt:lpstr>Специјален случај- кога честичката упаѓа во правец на полето 900</vt:lpstr>
      <vt:lpstr>PowerPoint Presentation</vt:lpstr>
      <vt:lpstr>Аналогија со слободно паѓање</vt:lpstr>
      <vt:lpstr>Пример 1.  Електрон со маса m=9,110-31 kg се забрзува од состојба на мирување во хомогено електрично поле со јачина E=2104 N/C кое е создадено помеѓу две паралелни рамнини на растојание1,5 cm. Електронот влегува од негативната плоча, се движи кон позитивната и излегува низ мал отвор направен на неа . А) Со која брзина електронот излетува низ отворот?  B) Да се покаже дека силата на земјината тежа може да се занемари.</vt:lpstr>
      <vt:lpstr>PowerPoint Presentation</vt:lpstr>
      <vt:lpstr>PowerPoint Presentation</vt:lpstr>
      <vt:lpstr>1.3.4. Електричен дипол</vt:lpstr>
    </vt:vector>
  </TitlesOfParts>
  <Company>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3. GRAFI^KO PRIKA@UVAWE NA ELEKTRI^NITE POLIWA. ELEKTRI^NI SILOVI LINII. ELEKTRI^EN DIPOL</dc:title>
  <dc:creator>Customer</dc:creator>
  <cp:lastModifiedBy>Mimoza Ristova</cp:lastModifiedBy>
  <cp:revision>107</cp:revision>
  <dcterms:created xsi:type="dcterms:W3CDTF">2007-03-08T11:35:12Z</dcterms:created>
  <dcterms:modified xsi:type="dcterms:W3CDTF">2023-10-06T06:14:06Z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0x010100862FD4D04A410749BF26DC1F6DCB4F79</vt:lpwstr>
  </property>
</Properties>
</file>