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CCFF66"/>
    <a:srgbClr val="E5EA1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177F1F-94FE-4FD3-96B7-D455B017C68B}" v="140" dt="2021-10-12T16:14:18.9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0241" autoAdjust="0"/>
  </p:normalViewPr>
  <p:slideViewPr>
    <p:cSldViewPr>
      <p:cViewPr varScale="1">
        <p:scale>
          <a:sx n="45" d="100"/>
          <a:sy n="45" d="100"/>
        </p:scale>
        <p:origin x="1900" y="56"/>
      </p:cViewPr>
      <p:guideLst>
        <p:guide orient="horz" pos="2160"/>
        <p:guide pos="2880"/>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B92BB4E8-A4AD-4599-9F36-DA5CB881C627}"/>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ltLang="en-US"/>
          </a:p>
        </p:txBody>
      </p:sp>
      <p:sp>
        <p:nvSpPr>
          <p:cNvPr id="3075" name="Rectangle 3">
            <a:extLst>
              <a:ext uri="{FF2B5EF4-FFF2-40B4-BE49-F238E27FC236}">
                <a16:creationId xmlns:a16="http://schemas.microsoft.com/office/drawing/2014/main" id="{5765C263-6B91-461D-B8E3-79734A037478}"/>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ltLang="en-US"/>
          </a:p>
        </p:txBody>
      </p:sp>
      <p:sp>
        <p:nvSpPr>
          <p:cNvPr id="3076" name="Rectangle 4">
            <a:extLst>
              <a:ext uri="{FF2B5EF4-FFF2-40B4-BE49-F238E27FC236}">
                <a16:creationId xmlns:a16="http://schemas.microsoft.com/office/drawing/2014/main" id="{BBBC6493-D7A8-4C4B-BEB3-5EE654A3876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a:extLst>
              <a:ext uri="{FF2B5EF4-FFF2-40B4-BE49-F238E27FC236}">
                <a16:creationId xmlns:a16="http://schemas.microsoft.com/office/drawing/2014/main" id="{996E2C8B-D023-456A-84B1-3A76C857D46D}"/>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8" name="Rectangle 6">
            <a:extLst>
              <a:ext uri="{FF2B5EF4-FFF2-40B4-BE49-F238E27FC236}">
                <a16:creationId xmlns:a16="http://schemas.microsoft.com/office/drawing/2014/main" id="{7D8E940B-1155-47AD-BEF0-CB95192ADE3E}"/>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ltLang="en-US"/>
          </a:p>
        </p:txBody>
      </p:sp>
      <p:sp>
        <p:nvSpPr>
          <p:cNvPr id="3079" name="Rectangle 7">
            <a:extLst>
              <a:ext uri="{FF2B5EF4-FFF2-40B4-BE49-F238E27FC236}">
                <a16:creationId xmlns:a16="http://schemas.microsoft.com/office/drawing/2014/main" id="{0A52A72E-0E95-4A89-A4D6-9936C9D32341}"/>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8F87F9D2-186A-46DB-89B3-64AD439F572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7020FF7-2D33-487A-9BDD-9761EF71A05D}"/>
              </a:ext>
            </a:extLst>
          </p:cNvPr>
          <p:cNvSpPr>
            <a:spLocks noGrp="1" noChangeArrowheads="1"/>
          </p:cNvSpPr>
          <p:nvPr>
            <p:ph type="sldNum" sz="quarter" idx="5"/>
          </p:nvPr>
        </p:nvSpPr>
        <p:spPr>
          <a:ln/>
        </p:spPr>
        <p:txBody>
          <a:bodyPr/>
          <a:lstStyle/>
          <a:p>
            <a:fld id="{6F3318AF-387F-4BBE-A87E-AAFAD2A29B23}" type="slidenum">
              <a:rPr lang="en-US" altLang="en-US"/>
              <a:pPr/>
              <a:t>1</a:t>
            </a:fld>
            <a:endParaRPr lang="en-US" altLang="en-US"/>
          </a:p>
        </p:txBody>
      </p:sp>
      <p:sp>
        <p:nvSpPr>
          <p:cNvPr id="4098" name="Rectangle 2">
            <a:extLst>
              <a:ext uri="{FF2B5EF4-FFF2-40B4-BE49-F238E27FC236}">
                <a16:creationId xmlns:a16="http://schemas.microsoft.com/office/drawing/2014/main" id="{71340712-A81A-4F4A-9FB0-A2D0633E04ED}"/>
              </a:ext>
            </a:extLst>
          </p:cNvPr>
          <p:cNvSpPr>
            <a:spLocks noGrp="1" noRot="1" noChangeAspect="1" noChangeArrowheads="1" noTextEdit="1"/>
          </p:cNvSpPr>
          <p:nvPr>
            <p:ph type="sldImg"/>
          </p:nvPr>
        </p:nvSpPr>
        <p:spPr>
          <a:ln/>
        </p:spPr>
      </p:sp>
      <p:sp>
        <p:nvSpPr>
          <p:cNvPr id="4099" name="Rectangle 3">
            <a:extLst>
              <a:ext uri="{FF2B5EF4-FFF2-40B4-BE49-F238E27FC236}">
                <a16:creationId xmlns:a16="http://schemas.microsoft.com/office/drawing/2014/main" id="{F6E4ED00-73EF-4617-A5B8-FFE1AD7B8620}"/>
              </a:ext>
            </a:extLst>
          </p:cNvPr>
          <p:cNvSpPr>
            <a:spLocks noGrp="1" noChangeArrowheads="1"/>
          </p:cNvSpPr>
          <p:nvPr>
            <p:ph type="body" idx="1"/>
          </p:nvPr>
        </p:nvSpPr>
        <p:spPr/>
        <p:txBody>
          <a:bodyPr/>
          <a:lstStyle/>
          <a:p>
            <a:pPr marL="1143000" lvl="2" indent="-228600">
              <a:lnSpc>
                <a:spcPct val="80000"/>
              </a:lnSpc>
            </a:pPr>
            <a:r>
              <a:rPr lang="en-US" altLang="en-US" sz="800" b="1"/>
              <a:t>Kulonov zakon</a:t>
            </a:r>
            <a:endParaRPr lang="en-US" altLang="en-US" sz="800"/>
          </a:p>
          <a:p>
            <a:pPr marL="228600" indent="-228600">
              <a:lnSpc>
                <a:spcPct val="80000"/>
              </a:lnSpc>
            </a:pPr>
            <a:r>
              <a:rPr lang="en-US" altLang="en-US" sz="800"/>
              <a:t>Vo natamo{niot tekst }e se zadr`ime na izu~uvawe na zakonite koi se odnesuvaat  na polne`ite koi miruvaat. Tie zakoni se predmet na delot na fizikata {to go vikame </a:t>
            </a:r>
            <a:r>
              <a:rPr lang="en-US" altLang="en-US" sz="800" b="1"/>
              <a:t>elektrostatika</a:t>
            </a:r>
            <a:r>
              <a:rPr lang="en-US" altLang="en-US" sz="800"/>
              <a:t>.  Za po~etok }e se zadr`ime na pojavite koi nastanuvaat koga naelektriziranite tela se nao|aat vo vakuum, a kako opitite poka`uvaat takvite pojavi  re~isi ne se razlikuvat  ako namesto vacuum telata se nao~aat na sobni temperaturi vo vozduh.</a:t>
            </a:r>
          </a:p>
          <a:p>
            <a:pPr marL="228600" indent="-228600">
              <a:lnSpc>
                <a:spcPct val="80000"/>
              </a:lnSpc>
            </a:pPr>
            <a:r>
              <a:rPr lang="en-US" altLang="en-US" sz="800"/>
              <a:t>	Po~etok na kvantitativnoto oblikuvawe na zakonite za elektricitetot vrzan e za eksperimentalnite ispituvawa na Kulon (Charles Augustin de </a:t>
            </a:r>
            <a:r>
              <a:rPr lang="en-US" altLang="en-US" sz="800" b="1"/>
              <a:t>Coulomb</a:t>
            </a:r>
            <a:r>
              <a:rPr lang="en-US" altLang="en-US" sz="800"/>
              <a:t>, 1736-1806) napraaveni vo 1785 godina. Toj prv po eksperimentalen pat gi merel silite na zaemnoto dejstvo pome|u dve naelektrizirani tela. </a:t>
            </a:r>
          </a:p>
          <a:p>
            <a:pPr marL="228600" indent="-228600">
              <a:lnSpc>
                <a:spcPct val="80000"/>
              </a:lnSpc>
            </a:pPr>
            <a:r>
              <a:rPr lang="en-US" altLang="en-US" sz="800"/>
              <a:t>Sl. 1.6	Treba da se napomne deka op{tata zada~a da se opredeli silata na zaemnoto dejstvo pome|u dve tela so razli~na dimenzija i forma  e mnogu slo`ena i ne mo`e sekoga{ daa bide preto~ena vo zakon.  Me|utoa, kogaa dimenziite na naelektriziranite  tela  se mnogu pomali od nivnite me|usobni rastojanija toga{ formata i dimenziite na telata nemaat bitna uloga vrz goleminata na zaemnodejstvoto. </a:t>
            </a:r>
          </a:p>
          <a:p>
            <a:pPr marL="228600" indent="-228600">
              <a:lnSpc>
                <a:spcPct val="80000"/>
              </a:lnSpc>
            </a:pPr>
            <a:r>
              <a:rPr lang="en-US" altLang="en-US" sz="800"/>
              <a:t>	Zatoa, zakonot za zaemnoto dejstvo pome|u naelektriziranite tela obi~no se vostanovuva preku modelot na </a:t>
            </a:r>
            <a:r>
              <a:rPr lang="en-US" altLang="en-US" sz="800" b="1"/>
              <a:t>to~kest polne`. </a:t>
            </a:r>
            <a:r>
              <a:rPr lang="en-US" altLang="en-US" sz="800"/>
              <a:t>To~kesti polne`i pretstavuvaat naelektrizirani tela  ~ii{to dimenzii se zanemarlivi vo sporedba so nivnite me|urastojanija. </a:t>
            </a:r>
          </a:p>
          <a:p>
            <a:pPr marL="228600" indent="-228600">
              <a:lnSpc>
                <a:spcPct val="80000"/>
              </a:lnSpc>
            </a:pPr>
            <a:r>
              <a:rPr lang="en-US" altLang="en-US" sz="800"/>
              <a:t>	Kulon  merel sili na zaemnodejstvo preku torziona terezija, ured so koj i vo toa vreme  silite mo`ele da bidat mereni mnogu precizno (Sl. 1.6). Toj merel sili na zaemnodejstvo pome|u tela so forma na top~iwa, a podocna }e poka`eme deka takvite tela dejtvuvaat vrz telata vo okolinata isto kako {to bi dejstvuvale koga celokupniot elektri~en polne` im e smesten vo nivniot centar. </a:t>
            </a:r>
          </a:p>
          <a:p>
            <a:pPr marL="228600" indent="-228600">
              <a:lnSpc>
                <a:spcPct val="80000"/>
              </a:lnSpc>
            </a:pPr>
            <a:r>
              <a:rPr lang="en-US" altLang="en-US" sz="800"/>
              <a:t>	Merewata poka`ale deka:</a:t>
            </a:r>
          </a:p>
          <a:p>
            <a:pPr marL="228600" indent="-228600">
              <a:lnSpc>
                <a:spcPct val="80000"/>
              </a:lnSpc>
            </a:pPr>
            <a:r>
              <a:rPr lang="en-US" altLang="en-US" sz="800"/>
              <a:t>goleminata na silata </a:t>
            </a:r>
            <a:r>
              <a:rPr lang="en-US" altLang="en-US" sz="800" i="1"/>
              <a:t>F </a:t>
            </a:r>
            <a:r>
              <a:rPr lang="en-US" altLang="en-US" sz="800"/>
              <a:t>na zaemnoto privlekuvawe ili odbivawe e pravoproporcionalna so proizvodot na goleminata na polne`ite </a:t>
            </a:r>
            <a:r>
              <a:rPr lang="en-US" altLang="en-US" sz="800" i="1"/>
              <a:t>Q</a:t>
            </a:r>
            <a:r>
              <a:rPr lang="en-US" altLang="en-US" sz="800"/>
              <a:t>1 i </a:t>
            </a:r>
            <a:r>
              <a:rPr lang="en-US" altLang="en-US" sz="800" i="1"/>
              <a:t>Q</a:t>
            </a:r>
            <a:r>
              <a:rPr lang="en-US" altLang="en-US" sz="800"/>
              <a:t>2; i</a:t>
            </a:r>
          </a:p>
          <a:p>
            <a:pPr marL="228600" indent="-228600">
              <a:lnSpc>
                <a:spcPct val="80000"/>
              </a:lnSpc>
            </a:pPr>
            <a:r>
              <a:rPr lang="en-US" altLang="en-US" sz="800"/>
              <a:t>goleminata na silata e obratnoproporcionalna so kvadratot na rastojanieto me|u to~kestite polne`i </a:t>
            </a:r>
            <a:r>
              <a:rPr lang="en-US" altLang="en-US" sz="800" i="1"/>
              <a:t>r</a:t>
            </a:r>
            <a:r>
              <a:rPr lang="en-US" altLang="en-US" sz="800"/>
              <a:t>. Ova mo`e da se iska`e vo slednava forma:                             </a:t>
            </a:r>
          </a:p>
          <a:p>
            <a:pPr marL="228600" indent="-228600">
              <a:lnSpc>
                <a:spcPct val="80000"/>
              </a:lnSpc>
            </a:pPr>
            <a:r>
              <a:rPr lang="en-US" altLang="en-US" sz="800"/>
              <a:t>       (1.2)</a:t>
            </a:r>
            <a:endParaRPr lang="en-US" altLang="en-US" sz="800" i="1"/>
          </a:p>
          <a:p>
            <a:pPr marL="228600" indent="-228600">
              <a:lnSpc>
                <a:spcPct val="80000"/>
              </a:lnSpc>
            </a:pPr>
            <a:r>
              <a:rPr lang="en-US" altLang="en-US" sz="800" i="1"/>
              <a:t>k</a:t>
            </a:r>
            <a:r>
              <a:rPr lang="en-US" altLang="en-US" sz="800"/>
              <a:t> e konstanta na proporcionalnosta koja zavisi od izborot na edinicite so koi se merat polne`ite, rastojanieto i silata. </a:t>
            </a:r>
          </a:p>
          <a:p>
            <a:pPr marL="228600" indent="-228600">
              <a:lnSpc>
                <a:spcPct val="80000"/>
              </a:lnSpc>
            </a:pPr>
            <a:r>
              <a:rPr lang="en-US" altLang="en-US" sz="800"/>
              <a:t>	</a:t>
            </a:r>
            <a:r>
              <a:rPr lang="it-IT" altLang="en-US" sz="800"/>
              <a:t>Edinicata za elektri~en polne` e kulon. Me|unarodna edinica za elektri~en polne` kulon (C) e elektri~en polne` koj se prenesuva so postojana elektri~na struja od eden amper vo edna sekunda 1 C= 1 A s. So ova podetalno }e se zapoznaeme pokasno.</a:t>
            </a:r>
          </a:p>
          <a:p>
            <a:pPr marL="228600" indent="-228600">
              <a:lnSpc>
                <a:spcPct val="80000"/>
              </a:lnSpc>
            </a:pPr>
            <a:r>
              <a:rPr lang="it-IT" altLang="en-US" sz="800"/>
              <a:t>	</a:t>
            </a:r>
            <a:r>
              <a:rPr lang="en-US" altLang="en-US" sz="800"/>
              <a:t>Bidej}i sekoj elektri~en polne` e opredelen multipl na elementarni elektri~ni polne`i, a znaeme negovata golemina e </a:t>
            </a:r>
            <a:r>
              <a:rPr lang="en-US" altLang="en-US" sz="800" i="1"/>
              <a:t>e </a:t>
            </a:r>
            <a:r>
              <a:rPr lang="en-US" altLang="en-US" sz="800"/>
              <a:t>sleduva</a:t>
            </a:r>
            <a:r>
              <a:rPr lang="en-US" altLang="en-US" sz="800" i="1"/>
              <a:t>:</a:t>
            </a:r>
            <a:endParaRPr lang="en-US" altLang="en-US" sz="800"/>
          </a:p>
          <a:p>
            <a:pPr marL="228600" indent="-228600">
              <a:lnSpc>
                <a:spcPct val="80000"/>
              </a:lnSpc>
            </a:pPr>
            <a:r>
              <a:rPr lang="en-US" altLang="en-US" sz="800"/>
              <a:t> toga{ sleduva 	</a:t>
            </a:r>
          </a:p>
          <a:p>
            <a:pPr marL="228600" indent="-228600">
              <a:lnSpc>
                <a:spcPct val="80000"/>
              </a:lnSpc>
            </a:pPr>
            <a:r>
              <a:rPr lang="en-US" altLang="en-US" sz="800"/>
              <a:t>Ako site  fizi~ki veli~ini se iska`at vo edinici na Me|unarodniot sistem, a to~kestite polne`i se nao|aat vo vakuum za konstantata na proporcionalnosta se dobiva:</a:t>
            </a:r>
            <a:endParaRPr lang="en-US" altLang="en-US" sz="800" i="1"/>
          </a:p>
          <a:p>
            <a:pPr marL="228600" indent="-228600">
              <a:lnSpc>
                <a:spcPct val="80000"/>
              </a:lnSpc>
            </a:pPr>
            <a:r>
              <a:rPr lang="en-US" altLang="en-US" sz="800" i="1"/>
              <a:t>.</a:t>
            </a:r>
            <a:endParaRPr lang="en-US" altLang="en-US" sz="800"/>
          </a:p>
          <a:p>
            <a:pPr marL="228600" indent="-228600">
              <a:lnSpc>
                <a:spcPct val="80000"/>
              </a:lnSpc>
            </a:pPr>
            <a:r>
              <a:rPr lang="en-US" altLang="en-US" sz="800"/>
              <a:t>	Vo Me|unarodniot sistem na merni edinici site zakoni vo elektromagnetizmot se ispi{uvaat vo takanare~ena racionalizirana forma. Ako toj dogovor se po~ituva, so cel vo zakonite na elektromagnetizmot faktorot 4</a:t>
            </a:r>
            <a:r>
              <a:rPr lang="en-US" altLang="en-US" sz="800">
                <a:sym typeface="Symbol" panose="05050102010706020507" pitchFamily="18" charset="2"/>
              </a:rPr>
              <a:t></a:t>
            </a:r>
            <a:r>
              <a:rPr lang="en-US" altLang="en-US" sz="800"/>
              <a:t> da se pojavuva samo tamu kade {to geometrijata na  zada~ata toa go bara, konstantata </a:t>
            </a:r>
            <a:r>
              <a:rPr lang="en-US" altLang="en-US" sz="800" i="1"/>
              <a:t>k</a:t>
            </a:r>
            <a:r>
              <a:rPr lang="en-US" altLang="en-US" sz="800"/>
              <a:t> vo Kulonoviot zakon se ispi{uva kako:</a:t>
            </a:r>
            <a:endParaRPr lang="en-US" altLang="en-US" sz="800" i="1"/>
          </a:p>
          <a:p>
            <a:pPr marL="228600" indent="-228600">
              <a:lnSpc>
                <a:spcPct val="80000"/>
              </a:lnSpc>
            </a:pPr>
            <a:r>
              <a:rPr lang="en-US" altLang="en-US" sz="800" i="1"/>
              <a:t>           </a:t>
            </a:r>
            <a:r>
              <a:rPr lang="en-US" altLang="en-US" sz="800"/>
              <a:t>(1.3)</a:t>
            </a:r>
          </a:p>
          <a:p>
            <a:pPr marL="228600" indent="-228600">
              <a:lnSpc>
                <a:spcPct val="80000"/>
              </a:lnSpc>
            </a:pPr>
            <a:r>
              <a:rPr lang="en-US" altLang="en-US" sz="800"/>
              <a:t>Pri {to se voveduva druga konstanta </a:t>
            </a:r>
            <a:r>
              <a:rPr lang="en-US" altLang="en-US" sz="800" i="1">
                <a:sym typeface="Symbol" panose="05050102010706020507" pitchFamily="18" charset="2"/>
              </a:rPr>
              <a:t></a:t>
            </a:r>
            <a:r>
              <a:rPr lang="en-US" altLang="en-US" sz="800"/>
              <a:t>0 koja se vika </a:t>
            </a:r>
            <a:r>
              <a:rPr lang="en-US" altLang="en-US" sz="800" b="1"/>
              <a:t>elektri~na konstanta.</a:t>
            </a:r>
            <a:r>
              <a:rPr lang="en-US" altLang="en-US" sz="800"/>
              <a:t> Taa e edna od univerzalnite konstanti vo fizikata a goleminata i e opredelena spored relacija 1.3 :</a:t>
            </a:r>
          </a:p>
          <a:p>
            <a:pPr marL="228600" indent="-228600">
              <a:lnSpc>
                <a:spcPct val="80000"/>
              </a:lnSpc>
            </a:pPr>
            <a:r>
              <a:rPr lang="en-US" altLang="en-US" sz="800"/>
              <a:t>    (1.4)</a:t>
            </a:r>
          </a:p>
          <a:p>
            <a:pPr marL="228600" indent="-228600">
              <a:lnSpc>
                <a:spcPct val="80000"/>
              </a:lnSpc>
            </a:pPr>
            <a:r>
              <a:rPr lang="en-US" altLang="en-US" sz="800"/>
              <a:t>Ovaa konstanta </a:t>
            </a:r>
            <a:r>
              <a:rPr lang="en-US" altLang="en-US" sz="800" i="1"/>
              <a:t> </a:t>
            </a:r>
            <a:r>
              <a:rPr lang="en-US" altLang="en-US" sz="800"/>
              <a:t>~esto se vika</a:t>
            </a:r>
            <a:r>
              <a:rPr lang="en-US" altLang="en-US" sz="800" i="1"/>
              <a:t> </a:t>
            </a:r>
            <a:r>
              <a:rPr lang="en-US" altLang="en-US" sz="800"/>
              <a:t>i</a:t>
            </a:r>
            <a:r>
              <a:rPr lang="en-US" altLang="en-US" sz="800" i="1"/>
              <a:t> </a:t>
            </a:r>
            <a:r>
              <a:rPr lang="en-US" altLang="en-US" sz="800"/>
              <a:t> </a:t>
            </a:r>
            <a:r>
              <a:rPr lang="en-US" altLang="en-US" sz="800" b="1"/>
              <a:t>dielektri~na konstanta vo vakuum</a:t>
            </a:r>
            <a:r>
              <a:rPr lang="en-US" altLang="en-US" sz="800"/>
              <a:t>, obi~no ne se iska`uva vo pogore ozna~enite edinici, tuku vo edinicata farad vrz metar (F/m), {to }e bide podocna objasneto. </a:t>
            </a:r>
          </a:p>
          <a:p>
            <a:pPr marL="228600" indent="-228600">
              <a:lnSpc>
                <a:spcPct val="80000"/>
              </a:lnSpc>
            </a:pPr>
            <a:r>
              <a:rPr lang="en-US" altLang="en-US" sz="800"/>
              <a:t>	Spored  toa, Kulonoviot zakon za goleminata na silata so koja dva polne`a si zaemodejstvuvaat mo`e da se zapi{e kako:</a:t>
            </a:r>
          </a:p>
          <a:p>
            <a:pPr marL="228600" indent="-228600">
              <a:lnSpc>
                <a:spcPct val="80000"/>
              </a:lnSpc>
            </a:pPr>
            <a:r>
              <a:rPr lang="en-US" altLang="en-US" sz="800"/>
              <a:t>      (1.5)</a:t>
            </a:r>
          </a:p>
          <a:p>
            <a:pPr marL="228600" indent="-228600">
              <a:lnSpc>
                <a:spcPct val="80000"/>
              </a:lnSpc>
            </a:pPr>
            <a:r>
              <a:rPr lang="en-US" altLang="en-US" sz="800"/>
              <a:t>	Zakonot mo`e da se zapi{e i vo vektorska forma:</a:t>
            </a:r>
          </a:p>
          <a:p>
            <a:pPr marL="228600" indent="-228600">
              <a:lnSpc>
                <a:spcPct val="80000"/>
              </a:lnSpc>
            </a:pPr>
            <a:r>
              <a:rPr lang="en-US" altLang="en-US" sz="800"/>
              <a:t>       (1.6)</a:t>
            </a:r>
          </a:p>
          <a:p>
            <a:pPr marL="228600" indent="-228600">
              <a:lnSpc>
                <a:spcPct val="80000"/>
              </a:lnSpc>
            </a:pPr>
            <a:r>
              <a:rPr lang="en-US" altLang="en-US" sz="800"/>
              <a:t>Sl. 1.7</a:t>
            </a:r>
          </a:p>
          <a:p>
            <a:pPr marL="228600" indent="-228600">
              <a:lnSpc>
                <a:spcPct val="80000"/>
              </a:lnSpc>
            </a:pPr>
            <a:r>
              <a:rPr lang="en-US" altLang="en-US" sz="800"/>
              <a:t>Pritoa na mestoto na prviot polne` e postaven referenten koordinaten po~etok (Sl. 1.7), pa  ova e silata so koja prviot polne` dejstvuva na vtoriot, ~ija{to mestopolo`ba e opredelena so radius­vektotot  e edini~en vektor vo nasoka na radiusvektorot. Nasokata na silata zavisi od toa dali se polne`ite istoimeni ili raznoimeni. Ako stanuva zbor za istoimeni polne`i , silata ja ima nasokata na radiusvektorot, taa e odbivna, dodeka ako se polne`ite raznoimeni, proizvodot  pa vo relacijata 1.6 se dobiva negativen znak {to uka`uva deka silata e privle~na. </a:t>
            </a:r>
          </a:p>
          <a:p>
            <a:pPr marL="228600" indent="-228600">
              <a:lnSpc>
                <a:spcPct val="80000"/>
              </a:lnSpc>
            </a:pPr>
            <a:r>
              <a:rPr lang="en-US" altLang="en-US" sz="800"/>
              <a:t>	Napomnuvame deka relacijava va`i za to~kesti polne`i, postaveni vo vakuum, ako polne`ite se vo nekoja sredina relacijata 1.6 se menuva, za {to }e stane zbor podocna. </a:t>
            </a:r>
          </a:p>
          <a:p>
            <a:pPr marL="228600" indent="-228600">
              <a:lnSpc>
                <a:spcPct val="80000"/>
              </a:lnSpc>
            </a:pPr>
            <a:r>
              <a:rPr lang="en-US" altLang="en-US" sz="800"/>
              <a:t>	Opitite poka`uvaat deka silata na zaemnoto dejstvo na dva polne`a ne se menuva, ako se donesat drugi polne`i. Taka, ako vo blizina na nekoj polne` </a:t>
            </a:r>
            <a:r>
              <a:rPr lang="en-US" altLang="en-US" sz="800" i="1"/>
              <a:t>Q</a:t>
            </a:r>
            <a:r>
              <a:rPr lang="en-US" altLang="en-US" sz="800"/>
              <a:t>0 , postaven vo referenten koordinaten po~etok se donesat </a:t>
            </a:r>
            <a:r>
              <a:rPr lang="en-US" altLang="en-US" sz="800" i="1"/>
              <a:t>N</a:t>
            </a:r>
            <a:r>
              <a:rPr lang="en-US" altLang="en-US" sz="800"/>
              <a:t> polne`i : , rezultantnata sila  so koja na </a:t>
            </a:r>
            <a:r>
              <a:rPr lang="en-US" altLang="en-US" sz="800" i="1"/>
              <a:t>Q</a:t>
            </a:r>
            <a:r>
              <a:rPr lang="en-US" altLang="en-US" sz="800"/>
              <a:t>0 dejstvuvaat site </a:t>
            </a:r>
            <a:r>
              <a:rPr lang="en-US" altLang="en-US" sz="800" i="1"/>
              <a:t>QN</a:t>
            </a:r>
            <a:r>
              <a:rPr lang="en-US" altLang="en-US" sz="800"/>
              <a:t>  polne`i e dadena so:</a:t>
            </a:r>
          </a:p>
          <a:p>
            <a:pPr marL="228600" indent="-228600">
              <a:lnSpc>
                <a:spcPct val="80000"/>
              </a:lnSpc>
            </a:pPr>
            <a:r>
              <a:rPr lang="en-US" altLang="en-US" sz="800"/>
              <a:t>      (1.7)</a:t>
            </a:r>
          </a:p>
          <a:p>
            <a:pPr marL="228600" indent="-228600">
              <a:lnSpc>
                <a:spcPct val="80000"/>
              </a:lnSpc>
            </a:pPr>
            <a:r>
              <a:rPr lang="en-US" altLang="en-US" sz="800"/>
              <a:t> e radius vektorot na </a:t>
            </a:r>
            <a:r>
              <a:rPr lang="en-US" altLang="en-US" sz="800" i="1"/>
              <a:t>i</a:t>
            </a:r>
            <a:r>
              <a:rPr lang="en-US" altLang="en-US" sz="800"/>
              <a:t>-tiot polne`. </a:t>
            </a:r>
          </a:p>
          <a:p>
            <a:pPr marL="228600" indent="-228600">
              <a:lnSpc>
                <a:spcPct val="80000"/>
              </a:lnSpc>
            </a:pPr>
            <a:r>
              <a:rPr lang="en-US" altLang="en-US" sz="800"/>
              <a:t>Vaka iska`aniot zakon, koj va`i za to~kesti polne`i ovozmo`uva da se presmetuva i silata na zaemnoto dejstvo me|u naelektrizirani tela so kone~ni dimenzii. Za taa cel e potrebno sekoj od polne`ite na tie tela da bide razbien na dovolno mali polne`i , koi }e mo`e da bidat smetani za to~kesti, pa potoa spored relacijata 1.7 da se presmetuva silata na zaemnoto dejstvo. Ako pri toa se odi kon besoke~no mali polne`i d</a:t>
            </a:r>
            <a:r>
              <a:rPr lang="en-US" altLang="en-US" sz="800" i="1"/>
              <a:t>Q</a:t>
            </a:r>
            <a:r>
              <a:rPr lang="en-US" altLang="en-US" sz="800"/>
              <a:t> zada~ata se sveduva na re{avawe na integral. Matemati~ki, zada~ata e sli~na so presmetkite za gravitaciona sila me|u tela so kone~ni dimenzii i razli~ni formi. </a:t>
            </a:r>
          </a:p>
          <a:p>
            <a:pPr marL="228600" indent="-228600">
              <a:lnSpc>
                <a:spcPct val="80000"/>
              </a:lnSpc>
            </a:pPr>
            <a:r>
              <a:rPr lang="en-US" altLang="en-US" sz="800"/>
              <a:t>Site dosega izvedeni eksperimenti uka`uvaat deka Kulonoviot zakon e to~en za rastojanija od red na golemina 10-18m , pa do nekolku kilometri. </a:t>
            </a:r>
            <a:r>
              <a:rPr lang="it-IT" altLang="en-US" sz="800"/>
              <a:t>Za oddale~enosti pomali od od 10-18 m ne se znae dali va`i Kulonoviot zakon. </a:t>
            </a:r>
            <a:endParaRPr lang="en-US" altLang="en-US" sz="8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DCD4EC6-341E-4840-9CD2-0168AECD8D04}"/>
              </a:ext>
            </a:extLst>
          </p:cNvPr>
          <p:cNvSpPr>
            <a:spLocks noGrp="1" noChangeArrowheads="1"/>
          </p:cNvSpPr>
          <p:nvPr>
            <p:ph type="sldNum" sz="quarter" idx="5"/>
          </p:nvPr>
        </p:nvSpPr>
        <p:spPr>
          <a:ln/>
        </p:spPr>
        <p:txBody>
          <a:bodyPr/>
          <a:lstStyle/>
          <a:p>
            <a:fld id="{3CD49E99-4202-4232-B810-C0C8311D8409}" type="slidenum">
              <a:rPr lang="en-US" altLang="en-US"/>
              <a:pPr/>
              <a:t>2</a:t>
            </a:fld>
            <a:endParaRPr lang="en-US" altLang="en-US"/>
          </a:p>
        </p:txBody>
      </p:sp>
      <p:sp>
        <p:nvSpPr>
          <p:cNvPr id="10242" name="Rectangle 2">
            <a:extLst>
              <a:ext uri="{FF2B5EF4-FFF2-40B4-BE49-F238E27FC236}">
                <a16:creationId xmlns:a16="http://schemas.microsoft.com/office/drawing/2014/main" id="{1C1BFDB3-791F-468F-8D62-4CBE093BF9B7}"/>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D5F1F658-53C7-443B-B1AA-5466CBE20245}"/>
              </a:ext>
            </a:extLst>
          </p:cNvPr>
          <p:cNvSpPr>
            <a:spLocks noGrp="1" noChangeArrowheads="1"/>
          </p:cNvSpPr>
          <p:nvPr>
            <p:ph type="body" idx="1"/>
          </p:nvPr>
        </p:nvSpPr>
        <p:spPr/>
        <p:txBody>
          <a:bodyPr/>
          <a:lstStyle/>
          <a:p>
            <a:pPr marL="1143000" lvl="2" indent="-228600">
              <a:lnSpc>
                <a:spcPct val="80000"/>
              </a:lnSpc>
            </a:pPr>
            <a:r>
              <a:rPr lang="en-US" altLang="en-US" sz="800" b="1"/>
              <a:t>Kulonov zakon</a:t>
            </a:r>
            <a:endParaRPr lang="en-US" altLang="en-US" sz="800"/>
          </a:p>
          <a:p>
            <a:pPr marL="228600" indent="-228600">
              <a:lnSpc>
                <a:spcPct val="80000"/>
              </a:lnSpc>
            </a:pPr>
            <a:r>
              <a:rPr lang="en-US" altLang="en-US" sz="800"/>
              <a:t>Vo natamo{niot tekst }e se zadr`ime na izu~uvawe na zakonite koi se odnesuvaat  na polne`ite koi miruvaat. Tie zakoni se predmet na delot na fizikata {to go vikame </a:t>
            </a:r>
            <a:r>
              <a:rPr lang="en-US" altLang="en-US" sz="800" b="1"/>
              <a:t>elektrostatika</a:t>
            </a:r>
            <a:r>
              <a:rPr lang="en-US" altLang="en-US" sz="800"/>
              <a:t>.  Za po~etok }e se zadr`ime na pojavite koi nastanuvaat koga naelektriziranite tela se nao|aat vo vakuum, a kako opitite poka`uvaat takvite pojavi  re~isi ne se razlikuvat  ako namesto vacuum telata se nao~aat na sobni temperaturi vo vozduh.</a:t>
            </a:r>
          </a:p>
          <a:p>
            <a:pPr marL="228600" indent="-228600">
              <a:lnSpc>
                <a:spcPct val="80000"/>
              </a:lnSpc>
            </a:pPr>
            <a:r>
              <a:rPr lang="en-US" altLang="en-US" sz="800"/>
              <a:t>	Po~etok na kvantitativnoto oblikuvawe na zakonite za elektricitetot vrzan e za eksperimentalnite ispituvawa na Kulon (Charles Augustin de </a:t>
            </a:r>
            <a:r>
              <a:rPr lang="en-US" altLang="en-US" sz="800" b="1"/>
              <a:t>Coulomb</a:t>
            </a:r>
            <a:r>
              <a:rPr lang="en-US" altLang="en-US" sz="800"/>
              <a:t>, 1736-1806) napraaveni vo 1785 godina. Toj prv po eksperimentalen pat gi merel silite na zaemnoto dejstvo pome|u dve naelektrizirani tela. </a:t>
            </a:r>
          </a:p>
          <a:p>
            <a:pPr marL="228600" indent="-228600">
              <a:lnSpc>
                <a:spcPct val="80000"/>
              </a:lnSpc>
            </a:pPr>
            <a:r>
              <a:rPr lang="en-US" altLang="en-US" sz="800"/>
              <a:t>Sl. 1.6	Treba da se napomne deka op{tata zada~a da se opredeli silata na zaemnoto dejstvo pome|u dve tela so razli~na dimenzija i forma  e mnogu slo`ena i ne mo`e sekoga{ daa bide preto~ena vo zakon.  Me|utoa, kogaa dimenziite na naelektriziranite  tela  se mnogu pomali od nivnite me|usobni rastojanija toga{ formata i dimenziite na telata nemaat bitna uloga vrz goleminata na zaemnodejstvoto. </a:t>
            </a:r>
          </a:p>
          <a:p>
            <a:pPr marL="228600" indent="-228600">
              <a:lnSpc>
                <a:spcPct val="80000"/>
              </a:lnSpc>
            </a:pPr>
            <a:r>
              <a:rPr lang="en-US" altLang="en-US" sz="800"/>
              <a:t>	Zatoa, zakonot za zaemnoto dejstvo pome|u naelektriziranite tela obi~no se vostanovuva preku modelot na </a:t>
            </a:r>
            <a:r>
              <a:rPr lang="en-US" altLang="en-US" sz="800" b="1"/>
              <a:t>to~kest polne`. </a:t>
            </a:r>
            <a:r>
              <a:rPr lang="en-US" altLang="en-US" sz="800"/>
              <a:t>To~kesti polne`i pretstavuvaat naelektrizirani tela  ~ii{to dimenzii se zanemarlivi vo sporedba so nivnite me|urastojanija. </a:t>
            </a:r>
          </a:p>
          <a:p>
            <a:pPr marL="228600" indent="-228600">
              <a:lnSpc>
                <a:spcPct val="80000"/>
              </a:lnSpc>
            </a:pPr>
            <a:r>
              <a:rPr lang="en-US" altLang="en-US" sz="800"/>
              <a:t>	Kulon  merel sili na zaemnodejstvo preku torziona terezija, ured so koj i vo toa vreme  silite mo`ele da bidat mereni mnogu precizno (Sl. 1.6). Toj merel sili na zaemnodejstvo pome|u tela so forma na top~iwa, a podocna }e poka`eme deka takvite tela dejtvuvaat vrz telata vo okolinata isto kako {to bi dejstvuvale koga celokupniot elektri~en polne` im e smesten vo nivniot centar. </a:t>
            </a:r>
          </a:p>
          <a:p>
            <a:pPr marL="228600" indent="-228600">
              <a:lnSpc>
                <a:spcPct val="80000"/>
              </a:lnSpc>
            </a:pPr>
            <a:r>
              <a:rPr lang="en-US" altLang="en-US" sz="800"/>
              <a:t>	Merewata poka`ale deka:</a:t>
            </a:r>
          </a:p>
          <a:p>
            <a:pPr marL="228600" indent="-228600">
              <a:lnSpc>
                <a:spcPct val="80000"/>
              </a:lnSpc>
            </a:pPr>
            <a:r>
              <a:rPr lang="en-US" altLang="en-US" sz="800"/>
              <a:t>goleminata na silata </a:t>
            </a:r>
            <a:r>
              <a:rPr lang="en-US" altLang="en-US" sz="800" i="1"/>
              <a:t>F </a:t>
            </a:r>
            <a:r>
              <a:rPr lang="en-US" altLang="en-US" sz="800"/>
              <a:t>na zaemnoto privlekuvawe ili odbivawe e pravoproporcionalna so proizvodot na goleminata na polne`ite </a:t>
            </a:r>
            <a:r>
              <a:rPr lang="en-US" altLang="en-US" sz="800" i="1"/>
              <a:t>Q</a:t>
            </a:r>
            <a:r>
              <a:rPr lang="en-US" altLang="en-US" sz="800"/>
              <a:t>1 i </a:t>
            </a:r>
            <a:r>
              <a:rPr lang="en-US" altLang="en-US" sz="800" i="1"/>
              <a:t>Q</a:t>
            </a:r>
            <a:r>
              <a:rPr lang="en-US" altLang="en-US" sz="800"/>
              <a:t>2; i</a:t>
            </a:r>
          </a:p>
          <a:p>
            <a:pPr marL="228600" indent="-228600">
              <a:lnSpc>
                <a:spcPct val="80000"/>
              </a:lnSpc>
            </a:pPr>
            <a:r>
              <a:rPr lang="en-US" altLang="en-US" sz="800"/>
              <a:t>goleminata na silata e obratnoproporcionalna so kvadratot na rastojanieto me|u to~kestite polne`i </a:t>
            </a:r>
            <a:r>
              <a:rPr lang="en-US" altLang="en-US" sz="800" i="1"/>
              <a:t>r</a:t>
            </a:r>
            <a:r>
              <a:rPr lang="en-US" altLang="en-US" sz="800"/>
              <a:t>. Ova mo`e da se iska`e vo slednava forma:                             </a:t>
            </a:r>
          </a:p>
          <a:p>
            <a:pPr marL="228600" indent="-228600">
              <a:lnSpc>
                <a:spcPct val="80000"/>
              </a:lnSpc>
            </a:pPr>
            <a:r>
              <a:rPr lang="en-US" altLang="en-US" sz="800"/>
              <a:t>       (1.2)</a:t>
            </a:r>
            <a:endParaRPr lang="en-US" altLang="en-US" sz="800" i="1"/>
          </a:p>
          <a:p>
            <a:pPr marL="228600" indent="-228600">
              <a:lnSpc>
                <a:spcPct val="80000"/>
              </a:lnSpc>
            </a:pPr>
            <a:r>
              <a:rPr lang="en-US" altLang="en-US" sz="800" i="1"/>
              <a:t>k</a:t>
            </a:r>
            <a:r>
              <a:rPr lang="en-US" altLang="en-US" sz="800"/>
              <a:t> e konstanta na proporcionalnosta koja zavisi od izborot na edinicite so koi se merat polne`ite, rastojanieto i silata. </a:t>
            </a:r>
          </a:p>
          <a:p>
            <a:pPr marL="228600" indent="-228600">
              <a:lnSpc>
                <a:spcPct val="80000"/>
              </a:lnSpc>
            </a:pPr>
            <a:r>
              <a:rPr lang="en-US" altLang="en-US" sz="800"/>
              <a:t>	</a:t>
            </a:r>
            <a:r>
              <a:rPr lang="it-IT" altLang="en-US" sz="800"/>
              <a:t>Edinicata za elektri~en polne` e kulon. Me|unarodna edinica za elektri~en polne` kulon (C) e elektri~en polne` koj se prenesuva so postojana elektri~na struja od eden amper vo edna sekunda 1 C= 1 A s. So ova podetalno }e se zapoznaeme pokasno.</a:t>
            </a:r>
          </a:p>
          <a:p>
            <a:pPr marL="228600" indent="-228600">
              <a:lnSpc>
                <a:spcPct val="80000"/>
              </a:lnSpc>
            </a:pPr>
            <a:r>
              <a:rPr lang="it-IT" altLang="en-US" sz="800"/>
              <a:t>	</a:t>
            </a:r>
            <a:r>
              <a:rPr lang="en-US" altLang="en-US" sz="800"/>
              <a:t>Bidej}i sekoj elektri~en polne` e opredelen multipl na elementarni elektri~ni polne`i, a znaeme negovata golemina e </a:t>
            </a:r>
            <a:r>
              <a:rPr lang="en-US" altLang="en-US" sz="800" i="1"/>
              <a:t>e </a:t>
            </a:r>
            <a:r>
              <a:rPr lang="en-US" altLang="en-US" sz="800"/>
              <a:t>sleduva</a:t>
            </a:r>
            <a:r>
              <a:rPr lang="en-US" altLang="en-US" sz="800" i="1"/>
              <a:t>:</a:t>
            </a:r>
            <a:endParaRPr lang="en-US" altLang="en-US" sz="800"/>
          </a:p>
          <a:p>
            <a:pPr marL="228600" indent="-228600">
              <a:lnSpc>
                <a:spcPct val="80000"/>
              </a:lnSpc>
            </a:pPr>
            <a:r>
              <a:rPr lang="en-US" altLang="en-US" sz="800"/>
              <a:t> toga{ sleduva 	</a:t>
            </a:r>
          </a:p>
          <a:p>
            <a:pPr marL="228600" indent="-228600">
              <a:lnSpc>
                <a:spcPct val="80000"/>
              </a:lnSpc>
            </a:pPr>
            <a:r>
              <a:rPr lang="en-US" altLang="en-US" sz="800"/>
              <a:t>Ako site  fizi~ki veli~ini se iska`at vo edinici na Me|unarodniot sistem, a to~kestite polne`i se nao|aat vo vakuum za konstantata na proporcionalnosta se dobiva:</a:t>
            </a:r>
            <a:endParaRPr lang="en-US" altLang="en-US" sz="800" i="1"/>
          </a:p>
          <a:p>
            <a:pPr marL="228600" indent="-228600">
              <a:lnSpc>
                <a:spcPct val="80000"/>
              </a:lnSpc>
            </a:pPr>
            <a:r>
              <a:rPr lang="en-US" altLang="en-US" sz="800" i="1"/>
              <a:t>.</a:t>
            </a:r>
            <a:endParaRPr lang="en-US" altLang="en-US" sz="800"/>
          </a:p>
          <a:p>
            <a:pPr marL="228600" indent="-228600">
              <a:lnSpc>
                <a:spcPct val="80000"/>
              </a:lnSpc>
            </a:pPr>
            <a:r>
              <a:rPr lang="en-US" altLang="en-US" sz="800"/>
              <a:t>	Vo Me|unarodniot sistem na merni edinici site zakoni vo elektromagnetizmot se ispi{uvaat vo takanare~ena racionalizirana forma. Ako toj dogovor se po~ituva, so cel vo zakonite na elektromagnetizmot faktorot 4</a:t>
            </a:r>
            <a:r>
              <a:rPr lang="en-US" altLang="en-US" sz="800">
                <a:sym typeface="Symbol" panose="05050102010706020507" pitchFamily="18" charset="2"/>
              </a:rPr>
              <a:t></a:t>
            </a:r>
            <a:r>
              <a:rPr lang="en-US" altLang="en-US" sz="800"/>
              <a:t> da se pojavuva samo tamu kade {to geometrijata na  zada~ata toa go bara, konstantata </a:t>
            </a:r>
            <a:r>
              <a:rPr lang="en-US" altLang="en-US" sz="800" i="1"/>
              <a:t>k</a:t>
            </a:r>
            <a:r>
              <a:rPr lang="en-US" altLang="en-US" sz="800"/>
              <a:t> vo Kulonoviot zakon se ispi{uva kako:</a:t>
            </a:r>
            <a:endParaRPr lang="en-US" altLang="en-US" sz="800" i="1"/>
          </a:p>
          <a:p>
            <a:pPr marL="228600" indent="-228600">
              <a:lnSpc>
                <a:spcPct val="80000"/>
              </a:lnSpc>
            </a:pPr>
            <a:r>
              <a:rPr lang="en-US" altLang="en-US" sz="800" i="1"/>
              <a:t>           </a:t>
            </a:r>
            <a:r>
              <a:rPr lang="en-US" altLang="en-US" sz="800"/>
              <a:t>(1.3)</a:t>
            </a:r>
          </a:p>
          <a:p>
            <a:pPr marL="228600" indent="-228600">
              <a:lnSpc>
                <a:spcPct val="80000"/>
              </a:lnSpc>
            </a:pPr>
            <a:r>
              <a:rPr lang="en-US" altLang="en-US" sz="800"/>
              <a:t>Pri {to se voveduva druga konstanta </a:t>
            </a:r>
            <a:r>
              <a:rPr lang="en-US" altLang="en-US" sz="800" i="1">
                <a:sym typeface="Symbol" panose="05050102010706020507" pitchFamily="18" charset="2"/>
              </a:rPr>
              <a:t></a:t>
            </a:r>
            <a:r>
              <a:rPr lang="en-US" altLang="en-US" sz="800"/>
              <a:t>0 koja se vika </a:t>
            </a:r>
            <a:r>
              <a:rPr lang="en-US" altLang="en-US" sz="800" b="1"/>
              <a:t>elektri~na konstanta.</a:t>
            </a:r>
            <a:r>
              <a:rPr lang="en-US" altLang="en-US" sz="800"/>
              <a:t> Taa e edna od univerzalnite konstanti vo fizikata a goleminata i e opredelena spored relacija 1.3 :</a:t>
            </a:r>
          </a:p>
          <a:p>
            <a:pPr marL="228600" indent="-228600">
              <a:lnSpc>
                <a:spcPct val="80000"/>
              </a:lnSpc>
            </a:pPr>
            <a:r>
              <a:rPr lang="en-US" altLang="en-US" sz="800"/>
              <a:t>    (1.4)</a:t>
            </a:r>
          </a:p>
          <a:p>
            <a:pPr marL="228600" indent="-228600">
              <a:lnSpc>
                <a:spcPct val="80000"/>
              </a:lnSpc>
            </a:pPr>
            <a:r>
              <a:rPr lang="en-US" altLang="en-US" sz="800"/>
              <a:t>Ovaa konstanta </a:t>
            </a:r>
            <a:r>
              <a:rPr lang="en-US" altLang="en-US" sz="800" i="1"/>
              <a:t> </a:t>
            </a:r>
            <a:r>
              <a:rPr lang="en-US" altLang="en-US" sz="800"/>
              <a:t>~esto se vika</a:t>
            </a:r>
            <a:r>
              <a:rPr lang="en-US" altLang="en-US" sz="800" i="1"/>
              <a:t> </a:t>
            </a:r>
            <a:r>
              <a:rPr lang="en-US" altLang="en-US" sz="800"/>
              <a:t>i</a:t>
            </a:r>
            <a:r>
              <a:rPr lang="en-US" altLang="en-US" sz="800" i="1"/>
              <a:t> </a:t>
            </a:r>
            <a:r>
              <a:rPr lang="en-US" altLang="en-US" sz="800"/>
              <a:t> </a:t>
            </a:r>
            <a:r>
              <a:rPr lang="en-US" altLang="en-US" sz="800" b="1"/>
              <a:t>dielektri~na konstanta vo vakuum</a:t>
            </a:r>
            <a:r>
              <a:rPr lang="en-US" altLang="en-US" sz="800"/>
              <a:t>, obi~no ne se iska`uva vo pogore ozna~enite edinici, tuku vo edinicata farad vrz metar (F/m), {to }e bide podocna objasneto. </a:t>
            </a:r>
          </a:p>
          <a:p>
            <a:pPr marL="228600" indent="-228600">
              <a:lnSpc>
                <a:spcPct val="80000"/>
              </a:lnSpc>
            </a:pPr>
            <a:r>
              <a:rPr lang="en-US" altLang="en-US" sz="800"/>
              <a:t>	Spored  toa, Kulonoviot zakon za goleminata na silata so koja dva polne`a si zaemodejstvuvaat mo`e da se zapi{e kako:</a:t>
            </a:r>
          </a:p>
          <a:p>
            <a:pPr marL="228600" indent="-228600">
              <a:lnSpc>
                <a:spcPct val="80000"/>
              </a:lnSpc>
            </a:pPr>
            <a:r>
              <a:rPr lang="en-US" altLang="en-US" sz="800"/>
              <a:t>      (1.5)</a:t>
            </a:r>
          </a:p>
          <a:p>
            <a:pPr marL="228600" indent="-228600">
              <a:lnSpc>
                <a:spcPct val="80000"/>
              </a:lnSpc>
            </a:pPr>
            <a:r>
              <a:rPr lang="en-US" altLang="en-US" sz="800"/>
              <a:t>	Zakonot mo`e da se zapi{e i vo vektorska forma:</a:t>
            </a:r>
          </a:p>
          <a:p>
            <a:pPr marL="228600" indent="-228600">
              <a:lnSpc>
                <a:spcPct val="80000"/>
              </a:lnSpc>
            </a:pPr>
            <a:r>
              <a:rPr lang="en-US" altLang="en-US" sz="800"/>
              <a:t>       (1.6)</a:t>
            </a:r>
          </a:p>
          <a:p>
            <a:pPr marL="228600" indent="-228600">
              <a:lnSpc>
                <a:spcPct val="80000"/>
              </a:lnSpc>
            </a:pPr>
            <a:r>
              <a:rPr lang="en-US" altLang="en-US" sz="800"/>
              <a:t>Sl. 1.7</a:t>
            </a:r>
          </a:p>
          <a:p>
            <a:pPr marL="228600" indent="-228600">
              <a:lnSpc>
                <a:spcPct val="80000"/>
              </a:lnSpc>
            </a:pPr>
            <a:r>
              <a:rPr lang="en-US" altLang="en-US" sz="800"/>
              <a:t>Pritoa na mestoto na prviot polne` e postaven referenten koordinaten po~etok (Sl. 1.7), pa  ova e silata so koja prviot polne` dejstvuva na vtoriot, ~ija{to mestopolo`ba e opredelena so radius­vektotot  e edini~en vektor vo nasoka na radiusvektorot. Nasokata na silata zavisi od toa dali se polne`ite istoimeni ili raznoimeni. Ako stanuva zbor za istoimeni polne`i , silata ja ima nasokata na radiusvektorot, taa e odbivna, dodeka ako se polne`ite raznoimeni, proizvodot  pa vo relacijata 1.6 se dobiva negativen znak {to uka`uva deka silata e privle~na. </a:t>
            </a:r>
          </a:p>
          <a:p>
            <a:pPr marL="228600" indent="-228600">
              <a:lnSpc>
                <a:spcPct val="80000"/>
              </a:lnSpc>
            </a:pPr>
            <a:r>
              <a:rPr lang="en-US" altLang="en-US" sz="800"/>
              <a:t>	Napomnuvame deka relacijava va`i za to~kesti polne`i, postaveni vo vakuum, ako polne`ite se vo nekoja sredina relacijata 1.6 se menuva, za {to }e stane zbor podocna. </a:t>
            </a:r>
          </a:p>
          <a:p>
            <a:pPr marL="228600" indent="-228600">
              <a:lnSpc>
                <a:spcPct val="80000"/>
              </a:lnSpc>
            </a:pPr>
            <a:r>
              <a:rPr lang="en-US" altLang="en-US" sz="800"/>
              <a:t>	Opitite poka`uvaat deka silata na zaemnoto dejstvo na dva polne`a ne se menuva, ako se donesat drugi polne`i. Taka, ako vo blizina na nekoj polne` </a:t>
            </a:r>
            <a:r>
              <a:rPr lang="en-US" altLang="en-US" sz="800" i="1"/>
              <a:t>Q</a:t>
            </a:r>
            <a:r>
              <a:rPr lang="en-US" altLang="en-US" sz="800"/>
              <a:t>0 , postaven vo referenten koordinaten po~etok se donesat </a:t>
            </a:r>
            <a:r>
              <a:rPr lang="en-US" altLang="en-US" sz="800" i="1"/>
              <a:t>N</a:t>
            </a:r>
            <a:r>
              <a:rPr lang="en-US" altLang="en-US" sz="800"/>
              <a:t> polne`i : , rezultantnata sila  so koja na </a:t>
            </a:r>
            <a:r>
              <a:rPr lang="en-US" altLang="en-US" sz="800" i="1"/>
              <a:t>Q</a:t>
            </a:r>
            <a:r>
              <a:rPr lang="en-US" altLang="en-US" sz="800"/>
              <a:t>0 dejstvuvaat site </a:t>
            </a:r>
            <a:r>
              <a:rPr lang="en-US" altLang="en-US" sz="800" i="1"/>
              <a:t>QN</a:t>
            </a:r>
            <a:r>
              <a:rPr lang="en-US" altLang="en-US" sz="800"/>
              <a:t>  polne`i e dadena so:</a:t>
            </a:r>
          </a:p>
          <a:p>
            <a:pPr marL="228600" indent="-228600">
              <a:lnSpc>
                <a:spcPct val="80000"/>
              </a:lnSpc>
            </a:pPr>
            <a:r>
              <a:rPr lang="en-US" altLang="en-US" sz="800"/>
              <a:t>      (1.7)</a:t>
            </a:r>
          </a:p>
          <a:p>
            <a:pPr marL="228600" indent="-228600">
              <a:lnSpc>
                <a:spcPct val="80000"/>
              </a:lnSpc>
            </a:pPr>
            <a:r>
              <a:rPr lang="en-US" altLang="en-US" sz="800"/>
              <a:t> e radius vektorot na </a:t>
            </a:r>
            <a:r>
              <a:rPr lang="en-US" altLang="en-US" sz="800" i="1"/>
              <a:t>i</a:t>
            </a:r>
            <a:r>
              <a:rPr lang="en-US" altLang="en-US" sz="800"/>
              <a:t>-tiot polne`. </a:t>
            </a:r>
          </a:p>
          <a:p>
            <a:pPr marL="228600" indent="-228600">
              <a:lnSpc>
                <a:spcPct val="80000"/>
              </a:lnSpc>
            </a:pPr>
            <a:r>
              <a:rPr lang="en-US" altLang="en-US" sz="800"/>
              <a:t>Vaka iska`aniot zakon, koj va`i za to~kesti polne`i ovozmo`uva da se presmetuva i silata na zaemnoto dejstvo me|u naelektrizirani tela so kone~ni dimenzii. Za taa cel e potrebno sekoj od polne`ite na tie tela da bide razbien na dovolno mali polne`i , koi }e mo`e da bidat smetani za to~kesti, pa potoa spored relacijata 1.7 da se presmetuva silata na zaemnoto dejstvo. Ako pri toa se odi kon besoke~no mali polne`i d</a:t>
            </a:r>
            <a:r>
              <a:rPr lang="en-US" altLang="en-US" sz="800" i="1"/>
              <a:t>Q</a:t>
            </a:r>
            <a:r>
              <a:rPr lang="en-US" altLang="en-US" sz="800"/>
              <a:t> zada~ata se sveduva na re{avawe na integral. Matemati~ki, zada~ata e sli~na so presmetkite za gravitaciona sila me|u tela so kone~ni dimenzii i razli~ni formi. </a:t>
            </a:r>
          </a:p>
          <a:p>
            <a:pPr marL="228600" indent="-228600">
              <a:lnSpc>
                <a:spcPct val="80000"/>
              </a:lnSpc>
            </a:pPr>
            <a:r>
              <a:rPr lang="en-US" altLang="en-US" sz="800"/>
              <a:t>Site dosega izvedeni eksperimenti uka`uvaat deka Kulonoviot zakon e to~en za rastojanija od red na golemina 10-18m , pa do nekolku kilometri. </a:t>
            </a:r>
            <a:r>
              <a:rPr lang="it-IT" altLang="en-US" sz="800"/>
              <a:t>Za oddale~enosti pomali od od 10-18 m ne se znae dali va`i Kulonoviot zakon. </a:t>
            </a:r>
            <a:endParaRPr lang="en-US" altLang="en-US" sz="8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8F87F9D2-186A-46DB-89B3-64AD439F572F}" type="slidenum">
              <a:rPr lang="en-US" altLang="en-US" smtClean="0"/>
              <a:pPr/>
              <a:t>4</a:t>
            </a:fld>
            <a:endParaRPr lang="en-US" altLang="en-US"/>
          </a:p>
        </p:txBody>
      </p:sp>
    </p:spTree>
    <p:extLst>
      <p:ext uri="{BB962C8B-B14F-4D97-AF65-F5344CB8AC3E}">
        <p14:creationId xmlns:p14="http://schemas.microsoft.com/office/powerpoint/2010/main" val="3806434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8F87F9D2-186A-46DB-89B3-64AD439F572F}" type="slidenum">
              <a:rPr lang="en-US" altLang="en-US" smtClean="0"/>
              <a:pPr/>
              <a:t>6</a:t>
            </a:fld>
            <a:endParaRPr lang="en-US" altLang="en-US"/>
          </a:p>
        </p:txBody>
      </p:sp>
    </p:spTree>
    <p:extLst>
      <p:ext uri="{BB962C8B-B14F-4D97-AF65-F5344CB8AC3E}">
        <p14:creationId xmlns:p14="http://schemas.microsoft.com/office/powerpoint/2010/main" val="2979437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8F87F9D2-186A-46DB-89B3-64AD439F572F}" type="slidenum">
              <a:rPr lang="en-US" altLang="en-US" smtClean="0"/>
              <a:pPr/>
              <a:t>8</a:t>
            </a:fld>
            <a:endParaRPr lang="en-US" altLang="en-US"/>
          </a:p>
        </p:txBody>
      </p:sp>
    </p:spTree>
    <p:extLst>
      <p:ext uri="{BB962C8B-B14F-4D97-AF65-F5344CB8AC3E}">
        <p14:creationId xmlns:p14="http://schemas.microsoft.com/office/powerpoint/2010/main" val="980239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8F87F9D2-186A-46DB-89B3-64AD439F572F}" type="slidenum">
              <a:rPr lang="en-US" altLang="en-US" smtClean="0"/>
              <a:pPr/>
              <a:t>10</a:t>
            </a:fld>
            <a:endParaRPr lang="en-US" altLang="en-US"/>
          </a:p>
        </p:txBody>
      </p:sp>
    </p:spTree>
    <p:extLst>
      <p:ext uri="{BB962C8B-B14F-4D97-AF65-F5344CB8AC3E}">
        <p14:creationId xmlns:p14="http://schemas.microsoft.com/office/powerpoint/2010/main" val="3410236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s>
            <a:gs pos="100000">
              <a:schemeClr val="bg1">
                <a:gamma/>
                <a:shade val="48627"/>
                <a:invGamma/>
              </a:schemeClr>
            </a:gs>
          </a:gsLst>
          <a:lin ang="2700000" scaled="1"/>
        </a:gradFill>
        <a:effectLst/>
      </p:bgPr>
    </p:bg>
    <p:spTree>
      <p:nvGrpSpPr>
        <p:cNvPr id="1" name=""/>
        <p:cNvGrpSpPr/>
        <p:nvPr/>
      </p:nvGrpSpPr>
      <p:grpSpPr>
        <a:xfrm>
          <a:off x="0" y="0"/>
          <a:ext cx="0" cy="0"/>
          <a:chOff x="0" y="0"/>
          <a:chExt cx="0" cy="0"/>
        </a:xfrm>
      </p:grpSpPr>
      <p:grpSp>
        <p:nvGrpSpPr>
          <p:cNvPr id="7170" name="Group 2">
            <a:extLst>
              <a:ext uri="{FF2B5EF4-FFF2-40B4-BE49-F238E27FC236}">
                <a16:creationId xmlns:a16="http://schemas.microsoft.com/office/drawing/2014/main" id="{71A91EFC-082F-414E-8A82-DB6CD97A536D}"/>
              </a:ext>
            </a:extLst>
          </p:cNvPr>
          <p:cNvGrpSpPr>
            <a:grpSpLocks/>
          </p:cNvGrpSpPr>
          <p:nvPr/>
        </p:nvGrpSpPr>
        <p:grpSpPr bwMode="auto">
          <a:xfrm>
            <a:off x="-498475" y="1311275"/>
            <a:ext cx="10429875" cy="5908675"/>
            <a:chOff x="-313" y="824"/>
            <a:chExt cx="6570" cy="3722"/>
          </a:xfrm>
        </p:grpSpPr>
        <p:sp>
          <p:nvSpPr>
            <p:cNvPr id="7171" name="Rectangle 3">
              <a:extLst>
                <a:ext uri="{FF2B5EF4-FFF2-40B4-BE49-F238E27FC236}">
                  <a16:creationId xmlns:a16="http://schemas.microsoft.com/office/drawing/2014/main" id="{22FF7936-449C-487A-BCAE-12F09D8F032C}"/>
                </a:ext>
              </a:extLst>
            </p:cNvPr>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2" name="Rectangle 4">
              <a:extLst>
                <a:ext uri="{FF2B5EF4-FFF2-40B4-BE49-F238E27FC236}">
                  <a16:creationId xmlns:a16="http://schemas.microsoft.com/office/drawing/2014/main" id="{EA93A0F9-8299-48D3-9898-0FB899FC7A84}"/>
                </a:ext>
              </a:extLst>
            </p:cNvPr>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3" name="Rectangle 5">
              <a:extLst>
                <a:ext uri="{FF2B5EF4-FFF2-40B4-BE49-F238E27FC236}">
                  <a16:creationId xmlns:a16="http://schemas.microsoft.com/office/drawing/2014/main" id="{31FAD275-5C0D-4E05-B826-6611A85311CB}"/>
                </a:ext>
              </a:extLst>
            </p:cNvPr>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4" name="Rectangle 6">
              <a:extLst>
                <a:ext uri="{FF2B5EF4-FFF2-40B4-BE49-F238E27FC236}">
                  <a16:creationId xmlns:a16="http://schemas.microsoft.com/office/drawing/2014/main" id="{B4C739CF-C609-48C6-8AE0-7738F1F39033}"/>
                </a:ext>
              </a:extLst>
            </p:cNvPr>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5" name="Rectangle 7">
              <a:extLst>
                <a:ext uri="{FF2B5EF4-FFF2-40B4-BE49-F238E27FC236}">
                  <a16:creationId xmlns:a16="http://schemas.microsoft.com/office/drawing/2014/main" id="{39EDCC70-6390-41E1-9474-0686A7233680}"/>
                </a:ext>
              </a:extLst>
            </p:cNvPr>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6" name="Rectangle 8">
              <a:extLst>
                <a:ext uri="{FF2B5EF4-FFF2-40B4-BE49-F238E27FC236}">
                  <a16:creationId xmlns:a16="http://schemas.microsoft.com/office/drawing/2014/main" id="{5481444D-F1B9-440B-A1ED-54DEA1B127CC}"/>
                </a:ext>
              </a:extLst>
            </p:cNvPr>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7" name="Rectangle 9">
              <a:extLst>
                <a:ext uri="{FF2B5EF4-FFF2-40B4-BE49-F238E27FC236}">
                  <a16:creationId xmlns:a16="http://schemas.microsoft.com/office/drawing/2014/main" id="{0CD6B767-BF0A-4B91-9504-A778F0DEFA08}"/>
                </a:ext>
              </a:extLst>
            </p:cNvPr>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8" name="Rectangle 10">
              <a:extLst>
                <a:ext uri="{FF2B5EF4-FFF2-40B4-BE49-F238E27FC236}">
                  <a16:creationId xmlns:a16="http://schemas.microsoft.com/office/drawing/2014/main" id="{41EF9CAC-5387-419F-B839-912E3B48ED5E}"/>
                </a:ext>
              </a:extLst>
            </p:cNvPr>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79" name="Rectangle 11">
              <a:extLst>
                <a:ext uri="{FF2B5EF4-FFF2-40B4-BE49-F238E27FC236}">
                  <a16:creationId xmlns:a16="http://schemas.microsoft.com/office/drawing/2014/main" id="{81BB32D5-56D0-4335-95F8-A78534EE589D}"/>
                </a:ext>
              </a:extLst>
            </p:cNvPr>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0" name="Rectangle 12">
              <a:extLst>
                <a:ext uri="{FF2B5EF4-FFF2-40B4-BE49-F238E27FC236}">
                  <a16:creationId xmlns:a16="http://schemas.microsoft.com/office/drawing/2014/main" id="{FD3BED81-BCE7-4DF4-855B-DC5C7133D059}"/>
                </a:ext>
              </a:extLst>
            </p:cNvPr>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1" name="Rectangle 13">
              <a:extLst>
                <a:ext uri="{FF2B5EF4-FFF2-40B4-BE49-F238E27FC236}">
                  <a16:creationId xmlns:a16="http://schemas.microsoft.com/office/drawing/2014/main" id="{679C24B6-6506-4A8F-9BFB-CC3F3D055C1A}"/>
                </a:ext>
              </a:extLst>
            </p:cNvPr>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2" name="Rectangle 14">
              <a:extLst>
                <a:ext uri="{FF2B5EF4-FFF2-40B4-BE49-F238E27FC236}">
                  <a16:creationId xmlns:a16="http://schemas.microsoft.com/office/drawing/2014/main" id="{75F9002A-CECA-41AA-829E-427029670B57}"/>
                </a:ext>
              </a:extLst>
            </p:cNvPr>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3" name="Rectangle 15">
              <a:extLst>
                <a:ext uri="{FF2B5EF4-FFF2-40B4-BE49-F238E27FC236}">
                  <a16:creationId xmlns:a16="http://schemas.microsoft.com/office/drawing/2014/main" id="{14CECF0B-E5A4-4742-973A-BAA409BC9E9A}"/>
                </a:ext>
              </a:extLst>
            </p:cNvPr>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4" name="Rectangle 16">
              <a:extLst>
                <a:ext uri="{FF2B5EF4-FFF2-40B4-BE49-F238E27FC236}">
                  <a16:creationId xmlns:a16="http://schemas.microsoft.com/office/drawing/2014/main" id="{ECFB4B61-396B-4783-8ED8-D7EED48992AE}"/>
                </a:ext>
              </a:extLst>
            </p:cNvPr>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85" name="Rectangle 17">
              <a:extLst>
                <a:ext uri="{FF2B5EF4-FFF2-40B4-BE49-F238E27FC236}">
                  <a16:creationId xmlns:a16="http://schemas.microsoft.com/office/drawing/2014/main" id="{3287D9FD-DE7A-4F6C-9652-62C5B0ECD725}"/>
                </a:ext>
              </a:extLst>
            </p:cNvPr>
            <p:cNvSpPr>
              <a:spLocks noChangeArrowheads="1"/>
            </p:cNvSpPr>
            <p:nvPr userDrawn="1"/>
          </p:nvSpPr>
          <p:spPr bwMode="hidden">
            <a:xfrm rot="18603245" flipV="1">
              <a:off x="4052" y="3504"/>
              <a:ext cx="2079"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eaLnBrk="1" hangingPunct="1"/>
              <a:endParaRPr lang="en-GB" altLang="en-US"/>
            </a:p>
          </p:txBody>
        </p:sp>
        <p:sp>
          <p:nvSpPr>
            <p:cNvPr id="7186" name="Rectangle 18">
              <a:extLst>
                <a:ext uri="{FF2B5EF4-FFF2-40B4-BE49-F238E27FC236}">
                  <a16:creationId xmlns:a16="http://schemas.microsoft.com/office/drawing/2014/main" id="{FD3F5370-4F02-4332-B92B-8B5E85D631F8}"/>
                </a:ext>
              </a:extLst>
            </p:cNvPr>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eaLnBrk="1" hangingPunct="1"/>
              <a:endParaRPr lang="en-GB" altLang="en-US"/>
            </a:p>
          </p:txBody>
        </p:sp>
        <p:sp>
          <p:nvSpPr>
            <p:cNvPr id="7187" name="Rectangle 19">
              <a:extLst>
                <a:ext uri="{FF2B5EF4-FFF2-40B4-BE49-F238E27FC236}">
                  <a16:creationId xmlns:a16="http://schemas.microsoft.com/office/drawing/2014/main" id="{56063783-554D-4109-8281-58EFE5B7D5B7}"/>
                </a:ext>
              </a:extLst>
            </p:cNvPr>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88" name="Rectangle 20">
              <a:extLst>
                <a:ext uri="{FF2B5EF4-FFF2-40B4-BE49-F238E27FC236}">
                  <a16:creationId xmlns:a16="http://schemas.microsoft.com/office/drawing/2014/main" id="{8B92A1AE-CA86-48D8-A30D-30EBA615DBCB}"/>
                </a:ext>
              </a:extLst>
            </p:cNvPr>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89" name="Rectangle 21">
              <a:extLst>
                <a:ext uri="{FF2B5EF4-FFF2-40B4-BE49-F238E27FC236}">
                  <a16:creationId xmlns:a16="http://schemas.microsoft.com/office/drawing/2014/main" id="{949F75BE-C9F2-485B-A64A-319D1DBDB58A}"/>
                </a:ext>
              </a:extLst>
            </p:cNvPr>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0" name="Rectangle 22">
              <a:extLst>
                <a:ext uri="{FF2B5EF4-FFF2-40B4-BE49-F238E27FC236}">
                  <a16:creationId xmlns:a16="http://schemas.microsoft.com/office/drawing/2014/main" id="{72B749D8-1FD2-4C28-BED0-F2B1FB7AE4B7}"/>
                </a:ext>
              </a:extLst>
            </p:cNvPr>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1" name="Rectangle 23">
              <a:extLst>
                <a:ext uri="{FF2B5EF4-FFF2-40B4-BE49-F238E27FC236}">
                  <a16:creationId xmlns:a16="http://schemas.microsoft.com/office/drawing/2014/main" id="{DE00951C-5570-43A3-BB3D-6F275783F57C}"/>
                </a:ext>
              </a:extLst>
            </p:cNvPr>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2" name="Rectangle 24">
              <a:extLst>
                <a:ext uri="{FF2B5EF4-FFF2-40B4-BE49-F238E27FC236}">
                  <a16:creationId xmlns:a16="http://schemas.microsoft.com/office/drawing/2014/main" id="{BCF0FC0B-6B30-4A3E-B353-BD8518401DDB}"/>
                </a:ext>
              </a:extLst>
            </p:cNvPr>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3" name="Rectangle 25">
              <a:extLst>
                <a:ext uri="{FF2B5EF4-FFF2-40B4-BE49-F238E27FC236}">
                  <a16:creationId xmlns:a16="http://schemas.microsoft.com/office/drawing/2014/main" id="{91193D37-368D-4E88-AB01-C1AC89B6F6C6}"/>
                </a:ext>
              </a:extLst>
            </p:cNvPr>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94" name="Rectangle 26">
              <a:extLst>
                <a:ext uri="{FF2B5EF4-FFF2-40B4-BE49-F238E27FC236}">
                  <a16:creationId xmlns:a16="http://schemas.microsoft.com/office/drawing/2014/main" id="{1B77A286-13FB-4D82-9A61-62EE6F45ADF6}"/>
                </a:ext>
              </a:extLst>
            </p:cNvPr>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5" name="Rectangle 27">
              <a:extLst>
                <a:ext uri="{FF2B5EF4-FFF2-40B4-BE49-F238E27FC236}">
                  <a16:creationId xmlns:a16="http://schemas.microsoft.com/office/drawing/2014/main" id="{8D8A66B5-2DC2-4978-9ED0-D1D5F944E034}"/>
                </a:ext>
              </a:extLst>
            </p:cNvPr>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6" name="Rectangle 28">
              <a:extLst>
                <a:ext uri="{FF2B5EF4-FFF2-40B4-BE49-F238E27FC236}">
                  <a16:creationId xmlns:a16="http://schemas.microsoft.com/office/drawing/2014/main" id="{C87AF9EE-1540-4846-BC9B-BEDD29BFA43F}"/>
                </a:ext>
              </a:extLst>
            </p:cNvPr>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7" name="Rectangle 29">
              <a:extLst>
                <a:ext uri="{FF2B5EF4-FFF2-40B4-BE49-F238E27FC236}">
                  <a16:creationId xmlns:a16="http://schemas.microsoft.com/office/drawing/2014/main" id="{9AAE2596-C21F-4D30-A94E-B67077F02544}"/>
                </a:ext>
              </a:extLst>
            </p:cNvPr>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p>
          </p:txBody>
        </p:sp>
        <p:sp>
          <p:nvSpPr>
            <p:cNvPr id="7198" name="Rectangle 30">
              <a:extLst>
                <a:ext uri="{FF2B5EF4-FFF2-40B4-BE49-F238E27FC236}">
                  <a16:creationId xmlns:a16="http://schemas.microsoft.com/office/drawing/2014/main" id="{C758152D-F084-448A-8EF1-8749753DD660}"/>
                </a:ext>
              </a:extLst>
            </p:cNvPr>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199" name="Rectangle 31">
              <a:extLst>
                <a:ext uri="{FF2B5EF4-FFF2-40B4-BE49-F238E27FC236}">
                  <a16:creationId xmlns:a16="http://schemas.microsoft.com/office/drawing/2014/main" id="{EF3F5520-E674-4F12-B57E-D4636AD962B7}"/>
                </a:ext>
              </a:extLst>
            </p:cNvPr>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200" name="Rectangle 32">
              <a:extLst>
                <a:ext uri="{FF2B5EF4-FFF2-40B4-BE49-F238E27FC236}">
                  <a16:creationId xmlns:a16="http://schemas.microsoft.com/office/drawing/2014/main" id="{3808AD73-BBA9-4908-B870-AB82C991FE3E}"/>
                </a:ext>
              </a:extLst>
            </p:cNvPr>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201" name="Rectangle 33">
              <a:extLst>
                <a:ext uri="{FF2B5EF4-FFF2-40B4-BE49-F238E27FC236}">
                  <a16:creationId xmlns:a16="http://schemas.microsoft.com/office/drawing/2014/main" id="{6112DC77-E02F-423C-B4A2-E2B105B9731D}"/>
                </a:ext>
              </a:extLst>
            </p:cNvPr>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202" name="Rectangle 34">
              <a:extLst>
                <a:ext uri="{FF2B5EF4-FFF2-40B4-BE49-F238E27FC236}">
                  <a16:creationId xmlns:a16="http://schemas.microsoft.com/office/drawing/2014/main" id="{1075A58E-707B-4BDF-B0C0-EBC88DFF253B}"/>
                </a:ext>
              </a:extLst>
            </p:cNvPr>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p>
          </p:txBody>
        </p:sp>
        <p:sp>
          <p:nvSpPr>
            <p:cNvPr id="7203" name="Oval 35">
              <a:extLst>
                <a:ext uri="{FF2B5EF4-FFF2-40B4-BE49-F238E27FC236}">
                  <a16:creationId xmlns:a16="http://schemas.microsoft.com/office/drawing/2014/main" id="{536399FD-513B-4B71-B219-33005C4F0D83}"/>
                </a:ext>
              </a:extLst>
            </p:cNvPr>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4" name="Oval 36">
              <a:extLst>
                <a:ext uri="{FF2B5EF4-FFF2-40B4-BE49-F238E27FC236}">
                  <a16:creationId xmlns:a16="http://schemas.microsoft.com/office/drawing/2014/main" id="{2EAF2328-C4D5-484D-A006-23714637D56D}"/>
                </a:ext>
              </a:extLst>
            </p:cNvPr>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5" name="Oval 37">
              <a:extLst>
                <a:ext uri="{FF2B5EF4-FFF2-40B4-BE49-F238E27FC236}">
                  <a16:creationId xmlns:a16="http://schemas.microsoft.com/office/drawing/2014/main" id="{DC5935C7-51F3-4B8C-8BBF-6315371051F0}"/>
                </a:ext>
              </a:extLst>
            </p:cNvPr>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6" name="Oval 38">
              <a:extLst>
                <a:ext uri="{FF2B5EF4-FFF2-40B4-BE49-F238E27FC236}">
                  <a16:creationId xmlns:a16="http://schemas.microsoft.com/office/drawing/2014/main" id="{3D67D3F8-6738-4C4D-ACC9-F83EA196BE20}"/>
                </a:ext>
              </a:extLst>
            </p:cNvPr>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7" name="Oval 39">
              <a:extLst>
                <a:ext uri="{FF2B5EF4-FFF2-40B4-BE49-F238E27FC236}">
                  <a16:creationId xmlns:a16="http://schemas.microsoft.com/office/drawing/2014/main" id="{D1891324-178D-49A9-96FF-DB56FD000AF1}"/>
                </a:ext>
              </a:extLst>
            </p:cNvPr>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8" name="Oval 40">
              <a:extLst>
                <a:ext uri="{FF2B5EF4-FFF2-40B4-BE49-F238E27FC236}">
                  <a16:creationId xmlns:a16="http://schemas.microsoft.com/office/drawing/2014/main" id="{9E76695C-7399-4516-B40A-EB6736B886ED}"/>
                </a:ext>
              </a:extLst>
            </p:cNvPr>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09" name="Oval 41">
              <a:extLst>
                <a:ext uri="{FF2B5EF4-FFF2-40B4-BE49-F238E27FC236}">
                  <a16:creationId xmlns:a16="http://schemas.microsoft.com/office/drawing/2014/main" id="{BFB001E9-28DA-4706-8371-3B92C6C7B2D7}"/>
                </a:ext>
              </a:extLst>
            </p:cNvPr>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0" name="Oval 42">
              <a:extLst>
                <a:ext uri="{FF2B5EF4-FFF2-40B4-BE49-F238E27FC236}">
                  <a16:creationId xmlns:a16="http://schemas.microsoft.com/office/drawing/2014/main" id="{2CA68C1E-A5D0-4D3F-9D5A-F7675BF9318B}"/>
                </a:ext>
              </a:extLst>
            </p:cNvPr>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1" name="Oval 43">
              <a:extLst>
                <a:ext uri="{FF2B5EF4-FFF2-40B4-BE49-F238E27FC236}">
                  <a16:creationId xmlns:a16="http://schemas.microsoft.com/office/drawing/2014/main" id="{4D135359-37EB-4083-84B2-FF033B483EEB}"/>
                </a:ext>
              </a:extLst>
            </p:cNvPr>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2" name="Oval 44">
              <a:extLst>
                <a:ext uri="{FF2B5EF4-FFF2-40B4-BE49-F238E27FC236}">
                  <a16:creationId xmlns:a16="http://schemas.microsoft.com/office/drawing/2014/main" id="{6E3EB44F-8C78-45CB-BF3B-A1DB436C3E9F}"/>
                </a:ext>
              </a:extLst>
            </p:cNvPr>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3" name="Oval 45">
              <a:extLst>
                <a:ext uri="{FF2B5EF4-FFF2-40B4-BE49-F238E27FC236}">
                  <a16:creationId xmlns:a16="http://schemas.microsoft.com/office/drawing/2014/main" id="{4FEB44A3-ADA8-4844-957C-0ABE8A35BC42}"/>
                </a:ext>
              </a:extLst>
            </p:cNvPr>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4" name="Oval 46">
              <a:extLst>
                <a:ext uri="{FF2B5EF4-FFF2-40B4-BE49-F238E27FC236}">
                  <a16:creationId xmlns:a16="http://schemas.microsoft.com/office/drawing/2014/main" id="{2E0E5DAA-0BE0-4A1D-949A-7623CFBE50B7}"/>
                </a:ext>
              </a:extLst>
            </p:cNvPr>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5" name="Oval 47">
              <a:extLst>
                <a:ext uri="{FF2B5EF4-FFF2-40B4-BE49-F238E27FC236}">
                  <a16:creationId xmlns:a16="http://schemas.microsoft.com/office/drawing/2014/main" id="{1196DE9A-0804-431A-A3E6-B8C60888A446}"/>
                </a:ext>
              </a:extLst>
            </p:cNvPr>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6" name="Oval 48">
              <a:extLst>
                <a:ext uri="{FF2B5EF4-FFF2-40B4-BE49-F238E27FC236}">
                  <a16:creationId xmlns:a16="http://schemas.microsoft.com/office/drawing/2014/main" id="{D1AB74A4-9F54-4C6B-A1EC-75404D71D490}"/>
                </a:ext>
              </a:extLst>
            </p:cNvPr>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7" name="Oval 49">
              <a:extLst>
                <a:ext uri="{FF2B5EF4-FFF2-40B4-BE49-F238E27FC236}">
                  <a16:creationId xmlns:a16="http://schemas.microsoft.com/office/drawing/2014/main" id="{866E4E99-C765-4716-9C31-CFEFB71EAB0B}"/>
                </a:ext>
              </a:extLst>
            </p:cNvPr>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8" name="Oval 50">
              <a:extLst>
                <a:ext uri="{FF2B5EF4-FFF2-40B4-BE49-F238E27FC236}">
                  <a16:creationId xmlns:a16="http://schemas.microsoft.com/office/drawing/2014/main" id="{1D229AFC-BF86-4358-A23A-0A39D9758808}"/>
                </a:ext>
              </a:extLst>
            </p:cNvPr>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19" name="Oval 51">
              <a:extLst>
                <a:ext uri="{FF2B5EF4-FFF2-40B4-BE49-F238E27FC236}">
                  <a16:creationId xmlns:a16="http://schemas.microsoft.com/office/drawing/2014/main" id="{FBB1E6C8-1EC6-4D19-93E1-E3833EA53E7A}"/>
                </a:ext>
              </a:extLst>
            </p:cNvPr>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0" name="Oval 52">
              <a:extLst>
                <a:ext uri="{FF2B5EF4-FFF2-40B4-BE49-F238E27FC236}">
                  <a16:creationId xmlns:a16="http://schemas.microsoft.com/office/drawing/2014/main" id="{1BEB30EC-DB81-4483-A5B0-9924CE876022}"/>
                </a:ext>
              </a:extLst>
            </p:cNvPr>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1" name="Oval 53">
              <a:extLst>
                <a:ext uri="{FF2B5EF4-FFF2-40B4-BE49-F238E27FC236}">
                  <a16:creationId xmlns:a16="http://schemas.microsoft.com/office/drawing/2014/main" id="{020D5FC6-CA95-4ADF-A7F5-86880061BB73}"/>
                </a:ext>
              </a:extLst>
            </p:cNvPr>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2" name="Oval 54">
              <a:extLst>
                <a:ext uri="{FF2B5EF4-FFF2-40B4-BE49-F238E27FC236}">
                  <a16:creationId xmlns:a16="http://schemas.microsoft.com/office/drawing/2014/main" id="{3C1813BC-743A-4021-B3D2-954604E11FA0}"/>
                </a:ext>
              </a:extLst>
            </p:cNvPr>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3" name="Oval 55">
              <a:extLst>
                <a:ext uri="{FF2B5EF4-FFF2-40B4-BE49-F238E27FC236}">
                  <a16:creationId xmlns:a16="http://schemas.microsoft.com/office/drawing/2014/main" id="{DF72E3A9-1897-47D5-A4AD-CC74B8A5ED7B}"/>
                </a:ext>
              </a:extLst>
            </p:cNvPr>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4" name="Oval 56">
              <a:extLst>
                <a:ext uri="{FF2B5EF4-FFF2-40B4-BE49-F238E27FC236}">
                  <a16:creationId xmlns:a16="http://schemas.microsoft.com/office/drawing/2014/main" id="{E9C438F0-2DC3-4CD0-B89D-D174ABD8ABB8}"/>
                </a:ext>
              </a:extLst>
            </p:cNvPr>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5" name="Oval 57">
              <a:extLst>
                <a:ext uri="{FF2B5EF4-FFF2-40B4-BE49-F238E27FC236}">
                  <a16:creationId xmlns:a16="http://schemas.microsoft.com/office/drawing/2014/main" id="{68758DBE-83A1-46DE-A21F-9457F22B0408}"/>
                </a:ext>
              </a:extLst>
            </p:cNvPr>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6" name="Oval 58">
              <a:extLst>
                <a:ext uri="{FF2B5EF4-FFF2-40B4-BE49-F238E27FC236}">
                  <a16:creationId xmlns:a16="http://schemas.microsoft.com/office/drawing/2014/main" id="{8E7CC639-DEEB-4647-8852-7BDAB1A64236}"/>
                </a:ext>
              </a:extLst>
            </p:cNvPr>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7" name="Oval 59">
              <a:extLst>
                <a:ext uri="{FF2B5EF4-FFF2-40B4-BE49-F238E27FC236}">
                  <a16:creationId xmlns:a16="http://schemas.microsoft.com/office/drawing/2014/main" id="{F122E79C-5D91-478F-A3A2-52CAEFD36DFD}"/>
                </a:ext>
              </a:extLst>
            </p:cNvPr>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8" name="Oval 60">
              <a:extLst>
                <a:ext uri="{FF2B5EF4-FFF2-40B4-BE49-F238E27FC236}">
                  <a16:creationId xmlns:a16="http://schemas.microsoft.com/office/drawing/2014/main" id="{C10D869C-6802-445A-A452-E818F6E6808F}"/>
                </a:ext>
              </a:extLst>
            </p:cNvPr>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29" name="Oval 61">
              <a:extLst>
                <a:ext uri="{FF2B5EF4-FFF2-40B4-BE49-F238E27FC236}">
                  <a16:creationId xmlns:a16="http://schemas.microsoft.com/office/drawing/2014/main" id="{BB13E791-2734-429A-B830-1BB95F3F318A}"/>
                </a:ext>
              </a:extLst>
            </p:cNvPr>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0" name="Oval 62">
              <a:extLst>
                <a:ext uri="{FF2B5EF4-FFF2-40B4-BE49-F238E27FC236}">
                  <a16:creationId xmlns:a16="http://schemas.microsoft.com/office/drawing/2014/main" id="{C985808D-3C80-4CC4-B8E4-B9D50D4D6B62}"/>
                </a:ext>
              </a:extLst>
            </p:cNvPr>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1" name="Oval 63">
              <a:extLst>
                <a:ext uri="{FF2B5EF4-FFF2-40B4-BE49-F238E27FC236}">
                  <a16:creationId xmlns:a16="http://schemas.microsoft.com/office/drawing/2014/main" id="{20491078-FBD4-44CD-A98F-0BC2A6D99525}"/>
                </a:ext>
              </a:extLst>
            </p:cNvPr>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2" name="Oval 64">
              <a:extLst>
                <a:ext uri="{FF2B5EF4-FFF2-40B4-BE49-F238E27FC236}">
                  <a16:creationId xmlns:a16="http://schemas.microsoft.com/office/drawing/2014/main" id="{7ECB3540-60A8-4293-B3E3-F584619D22DD}"/>
                </a:ext>
              </a:extLst>
            </p:cNvPr>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3" name="Oval 65">
              <a:extLst>
                <a:ext uri="{FF2B5EF4-FFF2-40B4-BE49-F238E27FC236}">
                  <a16:creationId xmlns:a16="http://schemas.microsoft.com/office/drawing/2014/main" id="{926EB0BD-2A07-4607-B8C6-BA4D264729F1}"/>
                </a:ext>
              </a:extLst>
            </p:cNvPr>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4" name="Oval 66">
              <a:extLst>
                <a:ext uri="{FF2B5EF4-FFF2-40B4-BE49-F238E27FC236}">
                  <a16:creationId xmlns:a16="http://schemas.microsoft.com/office/drawing/2014/main" id="{D7133A39-45FC-4C6E-A384-FF7FFBDFED92}"/>
                </a:ext>
              </a:extLst>
            </p:cNvPr>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5" name="Oval 67">
              <a:extLst>
                <a:ext uri="{FF2B5EF4-FFF2-40B4-BE49-F238E27FC236}">
                  <a16:creationId xmlns:a16="http://schemas.microsoft.com/office/drawing/2014/main" id="{B12488A8-9B41-49FD-981E-1316871E44D3}"/>
                </a:ext>
              </a:extLst>
            </p:cNvPr>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6" name="Oval 68">
              <a:extLst>
                <a:ext uri="{FF2B5EF4-FFF2-40B4-BE49-F238E27FC236}">
                  <a16:creationId xmlns:a16="http://schemas.microsoft.com/office/drawing/2014/main" id="{8FD26274-3999-49C1-A3C3-494A04DF7A5C}"/>
                </a:ext>
              </a:extLst>
            </p:cNvPr>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7" name="Oval 69">
              <a:extLst>
                <a:ext uri="{FF2B5EF4-FFF2-40B4-BE49-F238E27FC236}">
                  <a16:creationId xmlns:a16="http://schemas.microsoft.com/office/drawing/2014/main" id="{213DD0E8-D1F1-4CFB-BC39-159B44B19241}"/>
                </a:ext>
              </a:extLst>
            </p:cNvPr>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8" name="Oval 70">
              <a:extLst>
                <a:ext uri="{FF2B5EF4-FFF2-40B4-BE49-F238E27FC236}">
                  <a16:creationId xmlns:a16="http://schemas.microsoft.com/office/drawing/2014/main" id="{A6ACA9DF-3750-4ABC-8FD7-0962FE92D59D}"/>
                </a:ext>
              </a:extLst>
            </p:cNvPr>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39" name="Oval 71">
              <a:extLst>
                <a:ext uri="{FF2B5EF4-FFF2-40B4-BE49-F238E27FC236}">
                  <a16:creationId xmlns:a16="http://schemas.microsoft.com/office/drawing/2014/main" id="{6608E8A0-9ACB-40C8-8640-0A53B88C41BE}"/>
                </a:ext>
              </a:extLst>
            </p:cNvPr>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0" name="Oval 72">
              <a:extLst>
                <a:ext uri="{FF2B5EF4-FFF2-40B4-BE49-F238E27FC236}">
                  <a16:creationId xmlns:a16="http://schemas.microsoft.com/office/drawing/2014/main" id="{50CFBE3E-B7CB-4F20-ACF4-E6C7C698F5EF}"/>
                </a:ext>
              </a:extLst>
            </p:cNvPr>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1" name="Oval 73">
              <a:extLst>
                <a:ext uri="{FF2B5EF4-FFF2-40B4-BE49-F238E27FC236}">
                  <a16:creationId xmlns:a16="http://schemas.microsoft.com/office/drawing/2014/main" id="{5A6BB3D8-1B2C-4019-A3B3-489379594CA3}"/>
                </a:ext>
              </a:extLst>
            </p:cNvPr>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2" name="Oval 74">
              <a:extLst>
                <a:ext uri="{FF2B5EF4-FFF2-40B4-BE49-F238E27FC236}">
                  <a16:creationId xmlns:a16="http://schemas.microsoft.com/office/drawing/2014/main" id="{EECC526C-9336-4AAE-A948-331E4CAACC27}"/>
                </a:ext>
              </a:extLst>
            </p:cNvPr>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3" name="Oval 75">
              <a:extLst>
                <a:ext uri="{FF2B5EF4-FFF2-40B4-BE49-F238E27FC236}">
                  <a16:creationId xmlns:a16="http://schemas.microsoft.com/office/drawing/2014/main" id="{B377B291-8BEF-464E-AAAF-A78634CB6664}"/>
                </a:ext>
              </a:extLst>
            </p:cNvPr>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4" name="Oval 76">
              <a:extLst>
                <a:ext uri="{FF2B5EF4-FFF2-40B4-BE49-F238E27FC236}">
                  <a16:creationId xmlns:a16="http://schemas.microsoft.com/office/drawing/2014/main" id="{DFA5FBA6-62A0-46E4-9BBA-A66E9E5695ED}"/>
                </a:ext>
              </a:extLst>
            </p:cNvPr>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5" name="Oval 77">
              <a:extLst>
                <a:ext uri="{FF2B5EF4-FFF2-40B4-BE49-F238E27FC236}">
                  <a16:creationId xmlns:a16="http://schemas.microsoft.com/office/drawing/2014/main" id="{50003B5B-473F-47A2-8F0E-1D2B0E1BA461}"/>
                </a:ext>
              </a:extLst>
            </p:cNvPr>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6" name="Oval 78">
              <a:extLst>
                <a:ext uri="{FF2B5EF4-FFF2-40B4-BE49-F238E27FC236}">
                  <a16:creationId xmlns:a16="http://schemas.microsoft.com/office/drawing/2014/main" id="{3BA2063D-318A-46F9-A3C2-1707846B55F4}"/>
                </a:ext>
              </a:extLst>
            </p:cNvPr>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7" name="Oval 79">
              <a:extLst>
                <a:ext uri="{FF2B5EF4-FFF2-40B4-BE49-F238E27FC236}">
                  <a16:creationId xmlns:a16="http://schemas.microsoft.com/office/drawing/2014/main" id="{4707190C-FA0F-42BD-8EA7-67B5009584BE}"/>
                </a:ext>
              </a:extLst>
            </p:cNvPr>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8" name="Oval 80">
              <a:extLst>
                <a:ext uri="{FF2B5EF4-FFF2-40B4-BE49-F238E27FC236}">
                  <a16:creationId xmlns:a16="http://schemas.microsoft.com/office/drawing/2014/main" id="{028A4C9A-F6BC-4A71-AED8-6C6FE1BD6C28}"/>
                </a:ext>
              </a:extLst>
            </p:cNvPr>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49" name="Oval 81">
              <a:extLst>
                <a:ext uri="{FF2B5EF4-FFF2-40B4-BE49-F238E27FC236}">
                  <a16:creationId xmlns:a16="http://schemas.microsoft.com/office/drawing/2014/main" id="{2FFC4C5C-11DF-401D-8908-A74A73C86543}"/>
                </a:ext>
              </a:extLst>
            </p:cNvPr>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0" name="Oval 82">
              <a:extLst>
                <a:ext uri="{FF2B5EF4-FFF2-40B4-BE49-F238E27FC236}">
                  <a16:creationId xmlns:a16="http://schemas.microsoft.com/office/drawing/2014/main" id="{A362578F-1F8E-4D5F-89CE-F9953DD7AAF1}"/>
                </a:ext>
              </a:extLst>
            </p:cNvPr>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1" name="Oval 83">
              <a:extLst>
                <a:ext uri="{FF2B5EF4-FFF2-40B4-BE49-F238E27FC236}">
                  <a16:creationId xmlns:a16="http://schemas.microsoft.com/office/drawing/2014/main" id="{A34F9D8C-7582-4EE4-A32B-2F1DEB73E011}"/>
                </a:ext>
              </a:extLst>
            </p:cNvPr>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2" name="Oval 84">
              <a:extLst>
                <a:ext uri="{FF2B5EF4-FFF2-40B4-BE49-F238E27FC236}">
                  <a16:creationId xmlns:a16="http://schemas.microsoft.com/office/drawing/2014/main" id="{299644C8-485E-46B4-838C-02DBBEEF70B4}"/>
                </a:ext>
              </a:extLst>
            </p:cNvPr>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3" name="Oval 85">
              <a:extLst>
                <a:ext uri="{FF2B5EF4-FFF2-40B4-BE49-F238E27FC236}">
                  <a16:creationId xmlns:a16="http://schemas.microsoft.com/office/drawing/2014/main" id="{14DC86C0-880B-4A0F-8AF6-8CB717602E70}"/>
                </a:ext>
              </a:extLst>
            </p:cNvPr>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4" name="Oval 86">
              <a:extLst>
                <a:ext uri="{FF2B5EF4-FFF2-40B4-BE49-F238E27FC236}">
                  <a16:creationId xmlns:a16="http://schemas.microsoft.com/office/drawing/2014/main" id="{19DA8786-F6BF-443D-A753-859B266B8454}"/>
                </a:ext>
              </a:extLst>
            </p:cNvPr>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5" name="Oval 87">
              <a:extLst>
                <a:ext uri="{FF2B5EF4-FFF2-40B4-BE49-F238E27FC236}">
                  <a16:creationId xmlns:a16="http://schemas.microsoft.com/office/drawing/2014/main" id="{BCA14939-3862-4D32-A9B5-BFBFE7CBC6BD}"/>
                </a:ext>
              </a:extLst>
            </p:cNvPr>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6" name="Oval 88">
              <a:extLst>
                <a:ext uri="{FF2B5EF4-FFF2-40B4-BE49-F238E27FC236}">
                  <a16:creationId xmlns:a16="http://schemas.microsoft.com/office/drawing/2014/main" id="{EA25B2E3-4D0B-4048-9A24-953D5FB01A0C}"/>
                </a:ext>
              </a:extLst>
            </p:cNvPr>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7" name="Oval 89">
              <a:extLst>
                <a:ext uri="{FF2B5EF4-FFF2-40B4-BE49-F238E27FC236}">
                  <a16:creationId xmlns:a16="http://schemas.microsoft.com/office/drawing/2014/main" id="{98A5A8C6-65DD-46BF-81BC-5D673F9EF7C4}"/>
                </a:ext>
              </a:extLst>
            </p:cNvPr>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8" name="Oval 90">
              <a:extLst>
                <a:ext uri="{FF2B5EF4-FFF2-40B4-BE49-F238E27FC236}">
                  <a16:creationId xmlns:a16="http://schemas.microsoft.com/office/drawing/2014/main" id="{A034A470-3918-4486-BDD5-97C4DBB01429}"/>
                </a:ext>
              </a:extLst>
            </p:cNvPr>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59" name="Oval 91">
              <a:extLst>
                <a:ext uri="{FF2B5EF4-FFF2-40B4-BE49-F238E27FC236}">
                  <a16:creationId xmlns:a16="http://schemas.microsoft.com/office/drawing/2014/main" id="{D8C253EE-EAD1-45DE-84D6-1E5D6C1367B7}"/>
                </a:ext>
              </a:extLst>
            </p:cNvPr>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0" name="Oval 92">
              <a:extLst>
                <a:ext uri="{FF2B5EF4-FFF2-40B4-BE49-F238E27FC236}">
                  <a16:creationId xmlns:a16="http://schemas.microsoft.com/office/drawing/2014/main" id="{975DB21B-6A21-4F36-9328-8E7ECCDEE1E4}"/>
                </a:ext>
              </a:extLst>
            </p:cNvPr>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1" name="Oval 93">
              <a:extLst>
                <a:ext uri="{FF2B5EF4-FFF2-40B4-BE49-F238E27FC236}">
                  <a16:creationId xmlns:a16="http://schemas.microsoft.com/office/drawing/2014/main" id="{2DF91A57-06C5-43E5-8895-39EFBAEE4E61}"/>
                </a:ext>
              </a:extLst>
            </p:cNvPr>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2" name="Oval 94">
              <a:extLst>
                <a:ext uri="{FF2B5EF4-FFF2-40B4-BE49-F238E27FC236}">
                  <a16:creationId xmlns:a16="http://schemas.microsoft.com/office/drawing/2014/main" id="{A706ADA4-D051-4458-A786-A82BF8B73BD2}"/>
                </a:ext>
              </a:extLst>
            </p:cNvPr>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3" name="Oval 95">
              <a:extLst>
                <a:ext uri="{FF2B5EF4-FFF2-40B4-BE49-F238E27FC236}">
                  <a16:creationId xmlns:a16="http://schemas.microsoft.com/office/drawing/2014/main" id="{61E9BD3F-2A29-4770-AA1C-0A90C194B98F}"/>
                </a:ext>
              </a:extLst>
            </p:cNvPr>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4" name="Oval 96">
              <a:extLst>
                <a:ext uri="{FF2B5EF4-FFF2-40B4-BE49-F238E27FC236}">
                  <a16:creationId xmlns:a16="http://schemas.microsoft.com/office/drawing/2014/main" id="{9370B831-BF69-4308-AEA4-2E984F332D3F}"/>
                </a:ext>
              </a:extLst>
            </p:cNvPr>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5" name="Oval 97">
              <a:extLst>
                <a:ext uri="{FF2B5EF4-FFF2-40B4-BE49-F238E27FC236}">
                  <a16:creationId xmlns:a16="http://schemas.microsoft.com/office/drawing/2014/main" id="{55421DCA-5624-49BB-950D-425859393670}"/>
                </a:ext>
              </a:extLst>
            </p:cNvPr>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6" name="Oval 98">
              <a:extLst>
                <a:ext uri="{FF2B5EF4-FFF2-40B4-BE49-F238E27FC236}">
                  <a16:creationId xmlns:a16="http://schemas.microsoft.com/office/drawing/2014/main" id="{CCE8297E-718F-4906-9BC0-FF190A27A802}"/>
                </a:ext>
              </a:extLst>
            </p:cNvPr>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7" name="Oval 99">
              <a:extLst>
                <a:ext uri="{FF2B5EF4-FFF2-40B4-BE49-F238E27FC236}">
                  <a16:creationId xmlns:a16="http://schemas.microsoft.com/office/drawing/2014/main" id="{1F986C09-B6EF-49A6-999B-45052E6E538C}"/>
                </a:ext>
              </a:extLst>
            </p:cNvPr>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8" name="Oval 100">
              <a:extLst>
                <a:ext uri="{FF2B5EF4-FFF2-40B4-BE49-F238E27FC236}">
                  <a16:creationId xmlns:a16="http://schemas.microsoft.com/office/drawing/2014/main" id="{D06FE6F4-624B-4C0E-8D95-EC6BBE306FD9}"/>
                </a:ext>
              </a:extLst>
            </p:cNvPr>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69" name="Oval 101">
              <a:extLst>
                <a:ext uri="{FF2B5EF4-FFF2-40B4-BE49-F238E27FC236}">
                  <a16:creationId xmlns:a16="http://schemas.microsoft.com/office/drawing/2014/main" id="{11AFEE0A-17E7-4B2D-B0FC-082522DA8B97}"/>
                </a:ext>
              </a:extLst>
            </p:cNvPr>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0" name="Oval 102">
              <a:extLst>
                <a:ext uri="{FF2B5EF4-FFF2-40B4-BE49-F238E27FC236}">
                  <a16:creationId xmlns:a16="http://schemas.microsoft.com/office/drawing/2014/main" id="{E7EBDB9D-E7A5-4BCF-86C8-55C3834A2A84}"/>
                </a:ext>
              </a:extLst>
            </p:cNvPr>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1" name="Oval 103">
              <a:extLst>
                <a:ext uri="{FF2B5EF4-FFF2-40B4-BE49-F238E27FC236}">
                  <a16:creationId xmlns:a16="http://schemas.microsoft.com/office/drawing/2014/main" id="{CCA54C9C-0F9D-4EA6-B8B9-F21227F14958}"/>
                </a:ext>
              </a:extLst>
            </p:cNvPr>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2" name="Oval 104">
              <a:extLst>
                <a:ext uri="{FF2B5EF4-FFF2-40B4-BE49-F238E27FC236}">
                  <a16:creationId xmlns:a16="http://schemas.microsoft.com/office/drawing/2014/main" id="{80079172-A671-4EA9-9FC5-237794E80627}"/>
                </a:ext>
              </a:extLst>
            </p:cNvPr>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3" name="Oval 105">
              <a:extLst>
                <a:ext uri="{FF2B5EF4-FFF2-40B4-BE49-F238E27FC236}">
                  <a16:creationId xmlns:a16="http://schemas.microsoft.com/office/drawing/2014/main" id="{55FEBD39-34C7-4F10-BE46-A2E69BF69610}"/>
                </a:ext>
              </a:extLst>
            </p:cNvPr>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4" name="Oval 106">
              <a:extLst>
                <a:ext uri="{FF2B5EF4-FFF2-40B4-BE49-F238E27FC236}">
                  <a16:creationId xmlns:a16="http://schemas.microsoft.com/office/drawing/2014/main" id="{A349656B-3F82-47E3-BA46-95CA32A49547}"/>
                </a:ext>
              </a:extLst>
            </p:cNvPr>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5" name="Oval 107">
              <a:extLst>
                <a:ext uri="{FF2B5EF4-FFF2-40B4-BE49-F238E27FC236}">
                  <a16:creationId xmlns:a16="http://schemas.microsoft.com/office/drawing/2014/main" id="{1749498B-5BE2-41F7-ABEC-7E0B239F7078}"/>
                </a:ext>
              </a:extLst>
            </p:cNvPr>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6" name="Oval 108">
              <a:extLst>
                <a:ext uri="{FF2B5EF4-FFF2-40B4-BE49-F238E27FC236}">
                  <a16:creationId xmlns:a16="http://schemas.microsoft.com/office/drawing/2014/main" id="{EB3B0C2B-52B5-4D68-9B96-B801CD01CF67}"/>
                </a:ext>
              </a:extLst>
            </p:cNvPr>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7" name="Oval 109">
              <a:extLst>
                <a:ext uri="{FF2B5EF4-FFF2-40B4-BE49-F238E27FC236}">
                  <a16:creationId xmlns:a16="http://schemas.microsoft.com/office/drawing/2014/main" id="{50228538-D343-403A-9B0B-AAF20652CDD9}"/>
                </a:ext>
              </a:extLst>
            </p:cNvPr>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8" name="Oval 110">
              <a:extLst>
                <a:ext uri="{FF2B5EF4-FFF2-40B4-BE49-F238E27FC236}">
                  <a16:creationId xmlns:a16="http://schemas.microsoft.com/office/drawing/2014/main" id="{F9E437EE-FDE2-4055-8922-21DBB7041BCB}"/>
                </a:ext>
              </a:extLst>
            </p:cNvPr>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79" name="Oval 111">
              <a:extLst>
                <a:ext uri="{FF2B5EF4-FFF2-40B4-BE49-F238E27FC236}">
                  <a16:creationId xmlns:a16="http://schemas.microsoft.com/office/drawing/2014/main" id="{3E9FA07D-7078-47B3-9FC3-C0EF2272CD95}"/>
                </a:ext>
              </a:extLst>
            </p:cNvPr>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0" name="Oval 112">
              <a:extLst>
                <a:ext uri="{FF2B5EF4-FFF2-40B4-BE49-F238E27FC236}">
                  <a16:creationId xmlns:a16="http://schemas.microsoft.com/office/drawing/2014/main" id="{2A92EF52-DFED-4AB2-8FE9-338F0F1C545A}"/>
                </a:ext>
              </a:extLst>
            </p:cNvPr>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1" name="Oval 113">
              <a:extLst>
                <a:ext uri="{FF2B5EF4-FFF2-40B4-BE49-F238E27FC236}">
                  <a16:creationId xmlns:a16="http://schemas.microsoft.com/office/drawing/2014/main" id="{0DCF58FD-0219-4200-ACDB-01B9774CD557}"/>
                </a:ext>
              </a:extLst>
            </p:cNvPr>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2" name="Oval 114">
              <a:extLst>
                <a:ext uri="{FF2B5EF4-FFF2-40B4-BE49-F238E27FC236}">
                  <a16:creationId xmlns:a16="http://schemas.microsoft.com/office/drawing/2014/main" id="{7787D737-C61C-44AC-9B63-0686980E1FF6}"/>
                </a:ext>
              </a:extLst>
            </p:cNvPr>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3" name="Oval 115">
              <a:extLst>
                <a:ext uri="{FF2B5EF4-FFF2-40B4-BE49-F238E27FC236}">
                  <a16:creationId xmlns:a16="http://schemas.microsoft.com/office/drawing/2014/main" id="{61FF0CE8-E631-4B7D-A6A0-7FF5F92D8ABB}"/>
                </a:ext>
              </a:extLst>
            </p:cNvPr>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4" name="Oval 116">
              <a:extLst>
                <a:ext uri="{FF2B5EF4-FFF2-40B4-BE49-F238E27FC236}">
                  <a16:creationId xmlns:a16="http://schemas.microsoft.com/office/drawing/2014/main" id="{E37077DD-4BAD-4648-867D-903055178E5E}"/>
                </a:ext>
              </a:extLst>
            </p:cNvPr>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5" name="Oval 117">
              <a:extLst>
                <a:ext uri="{FF2B5EF4-FFF2-40B4-BE49-F238E27FC236}">
                  <a16:creationId xmlns:a16="http://schemas.microsoft.com/office/drawing/2014/main" id="{D5850336-12C6-47E8-AE75-F8E2AB5AC594}"/>
                </a:ext>
              </a:extLst>
            </p:cNvPr>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6" name="Oval 118">
              <a:extLst>
                <a:ext uri="{FF2B5EF4-FFF2-40B4-BE49-F238E27FC236}">
                  <a16:creationId xmlns:a16="http://schemas.microsoft.com/office/drawing/2014/main" id="{0FF8C8DD-F5DF-43B1-BA9C-7574A3B4EB47}"/>
                </a:ext>
              </a:extLst>
            </p:cNvPr>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7" name="Oval 119">
              <a:extLst>
                <a:ext uri="{FF2B5EF4-FFF2-40B4-BE49-F238E27FC236}">
                  <a16:creationId xmlns:a16="http://schemas.microsoft.com/office/drawing/2014/main" id="{4E73457C-80DD-40DE-928E-714130A7A2F0}"/>
                </a:ext>
              </a:extLst>
            </p:cNvPr>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8" name="Oval 120">
              <a:extLst>
                <a:ext uri="{FF2B5EF4-FFF2-40B4-BE49-F238E27FC236}">
                  <a16:creationId xmlns:a16="http://schemas.microsoft.com/office/drawing/2014/main" id="{C0A39BEA-E3AA-4A09-8ADE-A7C735D94299}"/>
                </a:ext>
              </a:extLst>
            </p:cNvPr>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89" name="Oval 121">
              <a:extLst>
                <a:ext uri="{FF2B5EF4-FFF2-40B4-BE49-F238E27FC236}">
                  <a16:creationId xmlns:a16="http://schemas.microsoft.com/office/drawing/2014/main" id="{27D30BDA-EFA4-4063-A04F-35DA17672317}"/>
                </a:ext>
              </a:extLst>
            </p:cNvPr>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0" name="Oval 122">
              <a:extLst>
                <a:ext uri="{FF2B5EF4-FFF2-40B4-BE49-F238E27FC236}">
                  <a16:creationId xmlns:a16="http://schemas.microsoft.com/office/drawing/2014/main" id="{6A16EEA9-F17F-4D93-A479-D784BD1EC872}"/>
                </a:ext>
              </a:extLst>
            </p:cNvPr>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1" name="Oval 123">
              <a:extLst>
                <a:ext uri="{FF2B5EF4-FFF2-40B4-BE49-F238E27FC236}">
                  <a16:creationId xmlns:a16="http://schemas.microsoft.com/office/drawing/2014/main" id="{705CDF52-D28D-4E45-9394-693BF65A40A8}"/>
                </a:ext>
              </a:extLst>
            </p:cNvPr>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2" name="Oval 124">
              <a:extLst>
                <a:ext uri="{FF2B5EF4-FFF2-40B4-BE49-F238E27FC236}">
                  <a16:creationId xmlns:a16="http://schemas.microsoft.com/office/drawing/2014/main" id="{319AF58F-9728-44C8-BF0E-1F0E0E003BAD}"/>
                </a:ext>
              </a:extLst>
            </p:cNvPr>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3" name="Oval 125">
              <a:extLst>
                <a:ext uri="{FF2B5EF4-FFF2-40B4-BE49-F238E27FC236}">
                  <a16:creationId xmlns:a16="http://schemas.microsoft.com/office/drawing/2014/main" id="{3D65C076-393D-46A4-8000-4ED1E49A324F}"/>
                </a:ext>
              </a:extLst>
            </p:cNvPr>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4" name="Oval 126">
              <a:extLst>
                <a:ext uri="{FF2B5EF4-FFF2-40B4-BE49-F238E27FC236}">
                  <a16:creationId xmlns:a16="http://schemas.microsoft.com/office/drawing/2014/main" id="{5F2D8FCB-8DF8-42F9-8EB2-BFE62E2D43CA}"/>
                </a:ext>
              </a:extLst>
            </p:cNvPr>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5" name="Oval 127">
              <a:extLst>
                <a:ext uri="{FF2B5EF4-FFF2-40B4-BE49-F238E27FC236}">
                  <a16:creationId xmlns:a16="http://schemas.microsoft.com/office/drawing/2014/main" id="{588079EA-ACE4-46D0-BC47-73F54B4A73D6}"/>
                </a:ext>
              </a:extLst>
            </p:cNvPr>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6" name="Oval 128">
              <a:extLst>
                <a:ext uri="{FF2B5EF4-FFF2-40B4-BE49-F238E27FC236}">
                  <a16:creationId xmlns:a16="http://schemas.microsoft.com/office/drawing/2014/main" id="{350FC019-DF03-4E98-B7F4-B00FC57C05E1}"/>
                </a:ext>
              </a:extLst>
            </p:cNvPr>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7" name="Oval 129">
              <a:extLst>
                <a:ext uri="{FF2B5EF4-FFF2-40B4-BE49-F238E27FC236}">
                  <a16:creationId xmlns:a16="http://schemas.microsoft.com/office/drawing/2014/main" id="{745BAEC2-84F0-43E9-B168-541C19BACD3C}"/>
                </a:ext>
              </a:extLst>
            </p:cNvPr>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8" name="Oval 130">
              <a:extLst>
                <a:ext uri="{FF2B5EF4-FFF2-40B4-BE49-F238E27FC236}">
                  <a16:creationId xmlns:a16="http://schemas.microsoft.com/office/drawing/2014/main" id="{94EA5F4F-9090-4EDB-B502-8E5849988027}"/>
                </a:ext>
              </a:extLst>
            </p:cNvPr>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299" name="Oval 131">
              <a:extLst>
                <a:ext uri="{FF2B5EF4-FFF2-40B4-BE49-F238E27FC236}">
                  <a16:creationId xmlns:a16="http://schemas.microsoft.com/office/drawing/2014/main" id="{E8DA0543-0600-4DED-BCC9-16FC9BB3EDD4}"/>
                </a:ext>
              </a:extLst>
            </p:cNvPr>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0" name="Oval 132">
              <a:extLst>
                <a:ext uri="{FF2B5EF4-FFF2-40B4-BE49-F238E27FC236}">
                  <a16:creationId xmlns:a16="http://schemas.microsoft.com/office/drawing/2014/main" id="{4A0A25EA-0255-413F-ACA7-F92E188E042A}"/>
                </a:ext>
              </a:extLst>
            </p:cNvPr>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1" name="Oval 133">
              <a:extLst>
                <a:ext uri="{FF2B5EF4-FFF2-40B4-BE49-F238E27FC236}">
                  <a16:creationId xmlns:a16="http://schemas.microsoft.com/office/drawing/2014/main" id="{4BDDC1FF-FC75-4D2E-8BF5-06A99CFEA306}"/>
                </a:ext>
              </a:extLst>
            </p:cNvPr>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2" name="Oval 134">
              <a:extLst>
                <a:ext uri="{FF2B5EF4-FFF2-40B4-BE49-F238E27FC236}">
                  <a16:creationId xmlns:a16="http://schemas.microsoft.com/office/drawing/2014/main" id="{F454B670-6542-4F7E-AE0A-3526A4AC6BE8}"/>
                </a:ext>
              </a:extLst>
            </p:cNvPr>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3" name="Oval 135">
              <a:extLst>
                <a:ext uri="{FF2B5EF4-FFF2-40B4-BE49-F238E27FC236}">
                  <a16:creationId xmlns:a16="http://schemas.microsoft.com/office/drawing/2014/main" id="{BBA53320-36DB-4669-A2FA-78910E20C97B}"/>
                </a:ext>
              </a:extLst>
            </p:cNvPr>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4" name="Oval 136">
              <a:extLst>
                <a:ext uri="{FF2B5EF4-FFF2-40B4-BE49-F238E27FC236}">
                  <a16:creationId xmlns:a16="http://schemas.microsoft.com/office/drawing/2014/main" id="{08DE203E-CDD1-48E0-BA75-DF1C22B8E60D}"/>
                </a:ext>
              </a:extLst>
            </p:cNvPr>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5" name="Oval 137">
              <a:extLst>
                <a:ext uri="{FF2B5EF4-FFF2-40B4-BE49-F238E27FC236}">
                  <a16:creationId xmlns:a16="http://schemas.microsoft.com/office/drawing/2014/main" id="{B5DBA157-B72D-46ED-A052-682F0F90F121}"/>
                </a:ext>
              </a:extLst>
            </p:cNvPr>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6" name="Oval 138">
              <a:extLst>
                <a:ext uri="{FF2B5EF4-FFF2-40B4-BE49-F238E27FC236}">
                  <a16:creationId xmlns:a16="http://schemas.microsoft.com/office/drawing/2014/main" id="{117F3836-3366-4FFB-8D52-95EFD2C0677C}"/>
                </a:ext>
              </a:extLst>
            </p:cNvPr>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7" name="Oval 139">
              <a:extLst>
                <a:ext uri="{FF2B5EF4-FFF2-40B4-BE49-F238E27FC236}">
                  <a16:creationId xmlns:a16="http://schemas.microsoft.com/office/drawing/2014/main" id="{D51979EC-12D0-4E45-93E7-5807AC9AED8F}"/>
                </a:ext>
              </a:extLst>
            </p:cNvPr>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8" name="Oval 140">
              <a:extLst>
                <a:ext uri="{FF2B5EF4-FFF2-40B4-BE49-F238E27FC236}">
                  <a16:creationId xmlns:a16="http://schemas.microsoft.com/office/drawing/2014/main" id="{F31C8927-CE67-4CB4-AB5E-78A0738DDBAE}"/>
                </a:ext>
              </a:extLst>
            </p:cNvPr>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09" name="Oval 141">
              <a:extLst>
                <a:ext uri="{FF2B5EF4-FFF2-40B4-BE49-F238E27FC236}">
                  <a16:creationId xmlns:a16="http://schemas.microsoft.com/office/drawing/2014/main" id="{1C947831-C80C-4D16-95C8-04D187B4D334}"/>
                </a:ext>
              </a:extLst>
            </p:cNvPr>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0" name="Oval 142">
              <a:extLst>
                <a:ext uri="{FF2B5EF4-FFF2-40B4-BE49-F238E27FC236}">
                  <a16:creationId xmlns:a16="http://schemas.microsoft.com/office/drawing/2014/main" id="{5F584ADC-1736-40B9-AAF0-537B9327FAAB}"/>
                </a:ext>
              </a:extLst>
            </p:cNvPr>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1" name="Oval 143">
              <a:extLst>
                <a:ext uri="{FF2B5EF4-FFF2-40B4-BE49-F238E27FC236}">
                  <a16:creationId xmlns:a16="http://schemas.microsoft.com/office/drawing/2014/main" id="{BF0260BB-8FAC-4165-BD55-8360C8C1CB20}"/>
                </a:ext>
              </a:extLst>
            </p:cNvPr>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2" name="Oval 144">
              <a:extLst>
                <a:ext uri="{FF2B5EF4-FFF2-40B4-BE49-F238E27FC236}">
                  <a16:creationId xmlns:a16="http://schemas.microsoft.com/office/drawing/2014/main" id="{C99EC02A-2315-4FE9-BB38-221F697D69C4}"/>
                </a:ext>
              </a:extLst>
            </p:cNvPr>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3" name="Oval 145">
              <a:extLst>
                <a:ext uri="{FF2B5EF4-FFF2-40B4-BE49-F238E27FC236}">
                  <a16:creationId xmlns:a16="http://schemas.microsoft.com/office/drawing/2014/main" id="{A657851A-790C-4397-AED2-70F1163A06AE}"/>
                </a:ext>
              </a:extLst>
            </p:cNvPr>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4" name="Oval 146">
              <a:extLst>
                <a:ext uri="{FF2B5EF4-FFF2-40B4-BE49-F238E27FC236}">
                  <a16:creationId xmlns:a16="http://schemas.microsoft.com/office/drawing/2014/main" id="{341A4865-FFC5-456A-84F2-89C2D6366779}"/>
                </a:ext>
              </a:extLst>
            </p:cNvPr>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5" name="Oval 147">
              <a:extLst>
                <a:ext uri="{FF2B5EF4-FFF2-40B4-BE49-F238E27FC236}">
                  <a16:creationId xmlns:a16="http://schemas.microsoft.com/office/drawing/2014/main" id="{043C68A5-8ECB-4C81-A6C2-E79036457FAB}"/>
                </a:ext>
              </a:extLst>
            </p:cNvPr>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6" name="Oval 148">
              <a:extLst>
                <a:ext uri="{FF2B5EF4-FFF2-40B4-BE49-F238E27FC236}">
                  <a16:creationId xmlns:a16="http://schemas.microsoft.com/office/drawing/2014/main" id="{A68CBA5E-2E78-4BFD-B095-70EE91A4DE02}"/>
                </a:ext>
              </a:extLst>
            </p:cNvPr>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7" name="Oval 149">
              <a:extLst>
                <a:ext uri="{FF2B5EF4-FFF2-40B4-BE49-F238E27FC236}">
                  <a16:creationId xmlns:a16="http://schemas.microsoft.com/office/drawing/2014/main" id="{E2051B58-AECA-4194-9FEB-FC4C475E5938}"/>
                </a:ext>
              </a:extLst>
            </p:cNvPr>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8" name="Oval 150">
              <a:extLst>
                <a:ext uri="{FF2B5EF4-FFF2-40B4-BE49-F238E27FC236}">
                  <a16:creationId xmlns:a16="http://schemas.microsoft.com/office/drawing/2014/main" id="{98D2E077-8402-4F0F-BF41-75316DAEB1F4}"/>
                </a:ext>
              </a:extLst>
            </p:cNvPr>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19" name="Oval 151">
              <a:extLst>
                <a:ext uri="{FF2B5EF4-FFF2-40B4-BE49-F238E27FC236}">
                  <a16:creationId xmlns:a16="http://schemas.microsoft.com/office/drawing/2014/main" id="{733F282F-2B9B-4C90-917B-1EFC3B23FE83}"/>
                </a:ext>
              </a:extLst>
            </p:cNvPr>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0" name="Oval 152">
              <a:extLst>
                <a:ext uri="{FF2B5EF4-FFF2-40B4-BE49-F238E27FC236}">
                  <a16:creationId xmlns:a16="http://schemas.microsoft.com/office/drawing/2014/main" id="{D3EF55DF-57D2-4104-B52F-7FBBD9525201}"/>
                </a:ext>
              </a:extLst>
            </p:cNvPr>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1" name="Oval 153">
              <a:extLst>
                <a:ext uri="{FF2B5EF4-FFF2-40B4-BE49-F238E27FC236}">
                  <a16:creationId xmlns:a16="http://schemas.microsoft.com/office/drawing/2014/main" id="{4ECF76AC-23F4-480E-B30E-F9527FAF1C8A}"/>
                </a:ext>
              </a:extLst>
            </p:cNvPr>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2" name="Oval 154">
              <a:extLst>
                <a:ext uri="{FF2B5EF4-FFF2-40B4-BE49-F238E27FC236}">
                  <a16:creationId xmlns:a16="http://schemas.microsoft.com/office/drawing/2014/main" id="{AD41B54F-7B0C-41C0-8324-95D9D379145F}"/>
                </a:ext>
              </a:extLst>
            </p:cNvPr>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3" name="Oval 155">
              <a:extLst>
                <a:ext uri="{FF2B5EF4-FFF2-40B4-BE49-F238E27FC236}">
                  <a16:creationId xmlns:a16="http://schemas.microsoft.com/office/drawing/2014/main" id="{725C0452-7506-43D4-8FE3-5792DE84689E}"/>
                </a:ext>
              </a:extLst>
            </p:cNvPr>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4" name="Oval 156">
              <a:extLst>
                <a:ext uri="{FF2B5EF4-FFF2-40B4-BE49-F238E27FC236}">
                  <a16:creationId xmlns:a16="http://schemas.microsoft.com/office/drawing/2014/main" id="{2E76BBFD-BE88-4AA0-9861-39FBE766BD58}"/>
                </a:ext>
              </a:extLst>
            </p:cNvPr>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5" name="Oval 157">
              <a:extLst>
                <a:ext uri="{FF2B5EF4-FFF2-40B4-BE49-F238E27FC236}">
                  <a16:creationId xmlns:a16="http://schemas.microsoft.com/office/drawing/2014/main" id="{5DBCA5BC-F7A3-4AD5-8E52-F7DAB0965A85}"/>
                </a:ext>
              </a:extLst>
            </p:cNvPr>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6" name="Oval 158">
              <a:extLst>
                <a:ext uri="{FF2B5EF4-FFF2-40B4-BE49-F238E27FC236}">
                  <a16:creationId xmlns:a16="http://schemas.microsoft.com/office/drawing/2014/main" id="{2E896BAD-1905-4576-8546-F75B8EF75746}"/>
                </a:ext>
              </a:extLst>
            </p:cNvPr>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7" name="Oval 159">
              <a:extLst>
                <a:ext uri="{FF2B5EF4-FFF2-40B4-BE49-F238E27FC236}">
                  <a16:creationId xmlns:a16="http://schemas.microsoft.com/office/drawing/2014/main" id="{C1D07EB3-390F-4876-A85F-8BD5371BE8F7}"/>
                </a:ext>
              </a:extLst>
            </p:cNvPr>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8" name="Oval 160">
              <a:extLst>
                <a:ext uri="{FF2B5EF4-FFF2-40B4-BE49-F238E27FC236}">
                  <a16:creationId xmlns:a16="http://schemas.microsoft.com/office/drawing/2014/main" id="{2474ED82-610E-4F83-8CA2-E17688A18798}"/>
                </a:ext>
              </a:extLst>
            </p:cNvPr>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29" name="Oval 161">
              <a:extLst>
                <a:ext uri="{FF2B5EF4-FFF2-40B4-BE49-F238E27FC236}">
                  <a16:creationId xmlns:a16="http://schemas.microsoft.com/office/drawing/2014/main" id="{04E18665-91FB-4190-81C6-79E87429BD1A}"/>
                </a:ext>
              </a:extLst>
            </p:cNvPr>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0" name="Oval 162">
              <a:extLst>
                <a:ext uri="{FF2B5EF4-FFF2-40B4-BE49-F238E27FC236}">
                  <a16:creationId xmlns:a16="http://schemas.microsoft.com/office/drawing/2014/main" id="{44F98187-B650-4972-A8C0-7943A74E73BD}"/>
                </a:ext>
              </a:extLst>
            </p:cNvPr>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1" name="Oval 163">
              <a:extLst>
                <a:ext uri="{FF2B5EF4-FFF2-40B4-BE49-F238E27FC236}">
                  <a16:creationId xmlns:a16="http://schemas.microsoft.com/office/drawing/2014/main" id="{6BB7BA3E-4393-434A-9E0E-EFC9A4BE4EB4}"/>
                </a:ext>
              </a:extLst>
            </p:cNvPr>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2" name="Oval 164">
              <a:extLst>
                <a:ext uri="{FF2B5EF4-FFF2-40B4-BE49-F238E27FC236}">
                  <a16:creationId xmlns:a16="http://schemas.microsoft.com/office/drawing/2014/main" id="{4B863208-6B25-4C0C-8B84-6360C8A5B8DC}"/>
                </a:ext>
              </a:extLst>
            </p:cNvPr>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3" name="Oval 165">
              <a:extLst>
                <a:ext uri="{FF2B5EF4-FFF2-40B4-BE49-F238E27FC236}">
                  <a16:creationId xmlns:a16="http://schemas.microsoft.com/office/drawing/2014/main" id="{0B89D3D4-40C6-4DAD-AABD-35E81547D734}"/>
                </a:ext>
              </a:extLst>
            </p:cNvPr>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4" name="Oval 166">
              <a:extLst>
                <a:ext uri="{FF2B5EF4-FFF2-40B4-BE49-F238E27FC236}">
                  <a16:creationId xmlns:a16="http://schemas.microsoft.com/office/drawing/2014/main" id="{F98D88B1-EE10-4315-A223-391CBFDDA8B6}"/>
                </a:ext>
              </a:extLst>
            </p:cNvPr>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5" name="Oval 167">
              <a:extLst>
                <a:ext uri="{FF2B5EF4-FFF2-40B4-BE49-F238E27FC236}">
                  <a16:creationId xmlns:a16="http://schemas.microsoft.com/office/drawing/2014/main" id="{46E7E0A7-F41D-4D8A-9D24-13D10D3A410D}"/>
                </a:ext>
              </a:extLst>
            </p:cNvPr>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6" name="Oval 168">
              <a:extLst>
                <a:ext uri="{FF2B5EF4-FFF2-40B4-BE49-F238E27FC236}">
                  <a16:creationId xmlns:a16="http://schemas.microsoft.com/office/drawing/2014/main" id="{A145D36B-1245-418E-A133-6F7CC40EF747}"/>
                </a:ext>
              </a:extLst>
            </p:cNvPr>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7" name="Oval 169">
              <a:extLst>
                <a:ext uri="{FF2B5EF4-FFF2-40B4-BE49-F238E27FC236}">
                  <a16:creationId xmlns:a16="http://schemas.microsoft.com/office/drawing/2014/main" id="{70198FA8-7333-4267-9161-1DF989C05104}"/>
                </a:ext>
              </a:extLst>
            </p:cNvPr>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8" name="Oval 170">
              <a:extLst>
                <a:ext uri="{FF2B5EF4-FFF2-40B4-BE49-F238E27FC236}">
                  <a16:creationId xmlns:a16="http://schemas.microsoft.com/office/drawing/2014/main" id="{DDCB41BF-682C-4A54-89C8-93E148CB8398}"/>
                </a:ext>
              </a:extLst>
            </p:cNvPr>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39" name="Oval 171">
              <a:extLst>
                <a:ext uri="{FF2B5EF4-FFF2-40B4-BE49-F238E27FC236}">
                  <a16:creationId xmlns:a16="http://schemas.microsoft.com/office/drawing/2014/main" id="{E1C0C874-063E-4333-878B-FCF2CA203E1D}"/>
                </a:ext>
              </a:extLst>
            </p:cNvPr>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0" name="Oval 172">
              <a:extLst>
                <a:ext uri="{FF2B5EF4-FFF2-40B4-BE49-F238E27FC236}">
                  <a16:creationId xmlns:a16="http://schemas.microsoft.com/office/drawing/2014/main" id="{E9B37ACF-3F2A-4A40-B5A5-3E3E4FFB94A9}"/>
                </a:ext>
              </a:extLst>
            </p:cNvPr>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1" name="Oval 173">
              <a:extLst>
                <a:ext uri="{FF2B5EF4-FFF2-40B4-BE49-F238E27FC236}">
                  <a16:creationId xmlns:a16="http://schemas.microsoft.com/office/drawing/2014/main" id="{63F61277-5A1E-4010-8731-73BC7F7E027B}"/>
                </a:ext>
              </a:extLst>
            </p:cNvPr>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2" name="Oval 174">
              <a:extLst>
                <a:ext uri="{FF2B5EF4-FFF2-40B4-BE49-F238E27FC236}">
                  <a16:creationId xmlns:a16="http://schemas.microsoft.com/office/drawing/2014/main" id="{8D81EB56-BF66-471F-A69A-28045FC5394C}"/>
                </a:ext>
              </a:extLst>
            </p:cNvPr>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3" name="Oval 175">
              <a:extLst>
                <a:ext uri="{FF2B5EF4-FFF2-40B4-BE49-F238E27FC236}">
                  <a16:creationId xmlns:a16="http://schemas.microsoft.com/office/drawing/2014/main" id="{22DF3A84-A495-4CED-8958-8B0A053609F7}"/>
                </a:ext>
              </a:extLst>
            </p:cNvPr>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4" name="Oval 176">
              <a:extLst>
                <a:ext uri="{FF2B5EF4-FFF2-40B4-BE49-F238E27FC236}">
                  <a16:creationId xmlns:a16="http://schemas.microsoft.com/office/drawing/2014/main" id="{FF237896-FCF8-43EA-BF83-0607BDC6F5ED}"/>
                </a:ext>
              </a:extLst>
            </p:cNvPr>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5" name="Oval 177">
              <a:extLst>
                <a:ext uri="{FF2B5EF4-FFF2-40B4-BE49-F238E27FC236}">
                  <a16:creationId xmlns:a16="http://schemas.microsoft.com/office/drawing/2014/main" id="{C055175B-95EE-46D2-9591-B9CFA8717CC4}"/>
                </a:ext>
              </a:extLst>
            </p:cNvPr>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6" name="Oval 178">
              <a:extLst>
                <a:ext uri="{FF2B5EF4-FFF2-40B4-BE49-F238E27FC236}">
                  <a16:creationId xmlns:a16="http://schemas.microsoft.com/office/drawing/2014/main" id="{C8AF1794-355B-4005-B11A-5208BE1C00EE}"/>
                </a:ext>
              </a:extLst>
            </p:cNvPr>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7" name="Oval 179">
              <a:extLst>
                <a:ext uri="{FF2B5EF4-FFF2-40B4-BE49-F238E27FC236}">
                  <a16:creationId xmlns:a16="http://schemas.microsoft.com/office/drawing/2014/main" id="{053F6345-5D82-435F-A169-5807BEC77681}"/>
                </a:ext>
              </a:extLst>
            </p:cNvPr>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8" name="Oval 180">
              <a:extLst>
                <a:ext uri="{FF2B5EF4-FFF2-40B4-BE49-F238E27FC236}">
                  <a16:creationId xmlns:a16="http://schemas.microsoft.com/office/drawing/2014/main" id="{6D275C2D-35D5-4BE2-AE94-7EA244F2CF8C}"/>
                </a:ext>
              </a:extLst>
            </p:cNvPr>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49" name="Oval 181">
              <a:extLst>
                <a:ext uri="{FF2B5EF4-FFF2-40B4-BE49-F238E27FC236}">
                  <a16:creationId xmlns:a16="http://schemas.microsoft.com/office/drawing/2014/main" id="{72ABDDDE-E5CA-4BDB-8346-A5DA8413E22C}"/>
                </a:ext>
              </a:extLst>
            </p:cNvPr>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0" name="Oval 182">
              <a:extLst>
                <a:ext uri="{FF2B5EF4-FFF2-40B4-BE49-F238E27FC236}">
                  <a16:creationId xmlns:a16="http://schemas.microsoft.com/office/drawing/2014/main" id="{F219C4DF-A41C-45C6-9FE5-D7F8FF68ED89}"/>
                </a:ext>
              </a:extLst>
            </p:cNvPr>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1" name="Oval 183">
              <a:extLst>
                <a:ext uri="{FF2B5EF4-FFF2-40B4-BE49-F238E27FC236}">
                  <a16:creationId xmlns:a16="http://schemas.microsoft.com/office/drawing/2014/main" id="{2E636503-0427-4A99-ABB9-AC60C82C49D4}"/>
                </a:ext>
              </a:extLst>
            </p:cNvPr>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2" name="Oval 184">
              <a:extLst>
                <a:ext uri="{FF2B5EF4-FFF2-40B4-BE49-F238E27FC236}">
                  <a16:creationId xmlns:a16="http://schemas.microsoft.com/office/drawing/2014/main" id="{9159D46C-98D1-4685-BC69-DA596ECFB3F8}"/>
                </a:ext>
              </a:extLst>
            </p:cNvPr>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3" name="Oval 185">
              <a:extLst>
                <a:ext uri="{FF2B5EF4-FFF2-40B4-BE49-F238E27FC236}">
                  <a16:creationId xmlns:a16="http://schemas.microsoft.com/office/drawing/2014/main" id="{EA1BBCE3-0330-49B7-A80F-9B94785B2F38}"/>
                </a:ext>
              </a:extLst>
            </p:cNvPr>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4" name="Oval 186">
              <a:extLst>
                <a:ext uri="{FF2B5EF4-FFF2-40B4-BE49-F238E27FC236}">
                  <a16:creationId xmlns:a16="http://schemas.microsoft.com/office/drawing/2014/main" id="{822AAAF5-29ED-4B0B-B913-D8AE0DF1CE65}"/>
                </a:ext>
              </a:extLst>
            </p:cNvPr>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5" name="Oval 187">
              <a:extLst>
                <a:ext uri="{FF2B5EF4-FFF2-40B4-BE49-F238E27FC236}">
                  <a16:creationId xmlns:a16="http://schemas.microsoft.com/office/drawing/2014/main" id="{4E874073-92EB-4264-9F27-32E47F634F9E}"/>
                </a:ext>
              </a:extLst>
            </p:cNvPr>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6" name="Oval 188">
              <a:extLst>
                <a:ext uri="{FF2B5EF4-FFF2-40B4-BE49-F238E27FC236}">
                  <a16:creationId xmlns:a16="http://schemas.microsoft.com/office/drawing/2014/main" id="{F2199FE0-CD2C-44F1-8DCC-05ED8F35FA87}"/>
                </a:ext>
              </a:extLst>
            </p:cNvPr>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7" name="Oval 189">
              <a:extLst>
                <a:ext uri="{FF2B5EF4-FFF2-40B4-BE49-F238E27FC236}">
                  <a16:creationId xmlns:a16="http://schemas.microsoft.com/office/drawing/2014/main" id="{86CF3243-1FD1-485F-AC50-9493B8DCF11C}"/>
                </a:ext>
              </a:extLst>
            </p:cNvPr>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8" name="Oval 190">
              <a:extLst>
                <a:ext uri="{FF2B5EF4-FFF2-40B4-BE49-F238E27FC236}">
                  <a16:creationId xmlns:a16="http://schemas.microsoft.com/office/drawing/2014/main" id="{ABF7F5EB-E4C9-485E-B2CC-002EAE9D1A34}"/>
                </a:ext>
              </a:extLst>
            </p:cNvPr>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59" name="Oval 191">
              <a:extLst>
                <a:ext uri="{FF2B5EF4-FFF2-40B4-BE49-F238E27FC236}">
                  <a16:creationId xmlns:a16="http://schemas.microsoft.com/office/drawing/2014/main" id="{FE11A520-4B49-482A-BAF3-A34FC3C1E345}"/>
                </a:ext>
              </a:extLst>
            </p:cNvPr>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0" name="Oval 192">
              <a:extLst>
                <a:ext uri="{FF2B5EF4-FFF2-40B4-BE49-F238E27FC236}">
                  <a16:creationId xmlns:a16="http://schemas.microsoft.com/office/drawing/2014/main" id="{334F5030-946D-44FC-8F36-7E6637F55796}"/>
                </a:ext>
              </a:extLst>
            </p:cNvPr>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1" name="Oval 193">
              <a:extLst>
                <a:ext uri="{FF2B5EF4-FFF2-40B4-BE49-F238E27FC236}">
                  <a16:creationId xmlns:a16="http://schemas.microsoft.com/office/drawing/2014/main" id="{03C38C87-FCA2-4A04-9EAA-A5E366F8F4CC}"/>
                </a:ext>
              </a:extLst>
            </p:cNvPr>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2" name="Oval 194">
              <a:extLst>
                <a:ext uri="{FF2B5EF4-FFF2-40B4-BE49-F238E27FC236}">
                  <a16:creationId xmlns:a16="http://schemas.microsoft.com/office/drawing/2014/main" id="{FBA225CF-48C5-492C-AF73-D33FA96F0275}"/>
                </a:ext>
              </a:extLst>
            </p:cNvPr>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3" name="Oval 195">
              <a:extLst>
                <a:ext uri="{FF2B5EF4-FFF2-40B4-BE49-F238E27FC236}">
                  <a16:creationId xmlns:a16="http://schemas.microsoft.com/office/drawing/2014/main" id="{2418BF57-C637-4A50-B51F-C5D24249AB89}"/>
                </a:ext>
              </a:extLst>
            </p:cNvPr>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4" name="Oval 196">
              <a:extLst>
                <a:ext uri="{FF2B5EF4-FFF2-40B4-BE49-F238E27FC236}">
                  <a16:creationId xmlns:a16="http://schemas.microsoft.com/office/drawing/2014/main" id="{83056A6A-F0D6-4DA6-A7D5-F2E35295E007}"/>
                </a:ext>
              </a:extLst>
            </p:cNvPr>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5" name="Oval 197">
              <a:extLst>
                <a:ext uri="{FF2B5EF4-FFF2-40B4-BE49-F238E27FC236}">
                  <a16:creationId xmlns:a16="http://schemas.microsoft.com/office/drawing/2014/main" id="{42DDB2E8-137E-4E40-B581-E49996A3B02F}"/>
                </a:ext>
              </a:extLst>
            </p:cNvPr>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6" name="Oval 198">
              <a:extLst>
                <a:ext uri="{FF2B5EF4-FFF2-40B4-BE49-F238E27FC236}">
                  <a16:creationId xmlns:a16="http://schemas.microsoft.com/office/drawing/2014/main" id="{865573B0-3016-4E43-8654-00D2BAEFF96A}"/>
                </a:ext>
              </a:extLst>
            </p:cNvPr>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7" name="Oval 199">
              <a:extLst>
                <a:ext uri="{FF2B5EF4-FFF2-40B4-BE49-F238E27FC236}">
                  <a16:creationId xmlns:a16="http://schemas.microsoft.com/office/drawing/2014/main" id="{BACEF90F-4597-4A7A-A793-78E0E4EFB88C}"/>
                </a:ext>
              </a:extLst>
            </p:cNvPr>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8" name="Oval 200">
              <a:extLst>
                <a:ext uri="{FF2B5EF4-FFF2-40B4-BE49-F238E27FC236}">
                  <a16:creationId xmlns:a16="http://schemas.microsoft.com/office/drawing/2014/main" id="{C1AE601E-DA6D-4D9C-8857-56E967050D4D}"/>
                </a:ext>
              </a:extLst>
            </p:cNvPr>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69" name="Oval 201">
              <a:extLst>
                <a:ext uri="{FF2B5EF4-FFF2-40B4-BE49-F238E27FC236}">
                  <a16:creationId xmlns:a16="http://schemas.microsoft.com/office/drawing/2014/main" id="{A99CDCB8-D4E7-4A55-8C04-A6B80AFCEF81}"/>
                </a:ext>
              </a:extLst>
            </p:cNvPr>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0" name="Oval 202">
              <a:extLst>
                <a:ext uri="{FF2B5EF4-FFF2-40B4-BE49-F238E27FC236}">
                  <a16:creationId xmlns:a16="http://schemas.microsoft.com/office/drawing/2014/main" id="{9906DAA0-17D1-4453-83F7-979B13D9DED1}"/>
                </a:ext>
              </a:extLst>
            </p:cNvPr>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1" name="Oval 203">
              <a:extLst>
                <a:ext uri="{FF2B5EF4-FFF2-40B4-BE49-F238E27FC236}">
                  <a16:creationId xmlns:a16="http://schemas.microsoft.com/office/drawing/2014/main" id="{DDB76804-93FF-4DBA-A43E-653B1F603818}"/>
                </a:ext>
              </a:extLst>
            </p:cNvPr>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2" name="Oval 204">
              <a:extLst>
                <a:ext uri="{FF2B5EF4-FFF2-40B4-BE49-F238E27FC236}">
                  <a16:creationId xmlns:a16="http://schemas.microsoft.com/office/drawing/2014/main" id="{B311D183-BE80-463C-8363-DBCC44404387}"/>
                </a:ext>
              </a:extLst>
            </p:cNvPr>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3" name="Oval 205">
              <a:extLst>
                <a:ext uri="{FF2B5EF4-FFF2-40B4-BE49-F238E27FC236}">
                  <a16:creationId xmlns:a16="http://schemas.microsoft.com/office/drawing/2014/main" id="{0CB56206-216E-4C4C-9283-669472ADF273}"/>
                </a:ext>
              </a:extLst>
            </p:cNvPr>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4" name="Oval 206">
              <a:extLst>
                <a:ext uri="{FF2B5EF4-FFF2-40B4-BE49-F238E27FC236}">
                  <a16:creationId xmlns:a16="http://schemas.microsoft.com/office/drawing/2014/main" id="{4B14EDD8-6E60-4833-BEE2-BB6C2E7E3E89}"/>
                </a:ext>
              </a:extLst>
            </p:cNvPr>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5" name="Oval 207">
              <a:extLst>
                <a:ext uri="{FF2B5EF4-FFF2-40B4-BE49-F238E27FC236}">
                  <a16:creationId xmlns:a16="http://schemas.microsoft.com/office/drawing/2014/main" id="{DE01B531-9CE4-4A43-A4CA-20A1F3C4404F}"/>
                </a:ext>
              </a:extLst>
            </p:cNvPr>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6" name="Oval 208">
              <a:extLst>
                <a:ext uri="{FF2B5EF4-FFF2-40B4-BE49-F238E27FC236}">
                  <a16:creationId xmlns:a16="http://schemas.microsoft.com/office/drawing/2014/main" id="{E05435E3-DD45-49A3-A4D5-9BFE2877434D}"/>
                </a:ext>
              </a:extLst>
            </p:cNvPr>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7" name="Oval 209">
              <a:extLst>
                <a:ext uri="{FF2B5EF4-FFF2-40B4-BE49-F238E27FC236}">
                  <a16:creationId xmlns:a16="http://schemas.microsoft.com/office/drawing/2014/main" id="{ABB0211F-5018-472E-B280-77E52D467197}"/>
                </a:ext>
              </a:extLst>
            </p:cNvPr>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8" name="Oval 210">
              <a:extLst>
                <a:ext uri="{FF2B5EF4-FFF2-40B4-BE49-F238E27FC236}">
                  <a16:creationId xmlns:a16="http://schemas.microsoft.com/office/drawing/2014/main" id="{E5F93F27-1B45-43F2-9DA1-91C137C7859A}"/>
                </a:ext>
              </a:extLst>
            </p:cNvPr>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79" name="Oval 211">
              <a:extLst>
                <a:ext uri="{FF2B5EF4-FFF2-40B4-BE49-F238E27FC236}">
                  <a16:creationId xmlns:a16="http://schemas.microsoft.com/office/drawing/2014/main" id="{3DAEE849-8F42-49AE-8D63-8BF843C00836}"/>
                </a:ext>
              </a:extLst>
            </p:cNvPr>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0" name="Oval 212">
              <a:extLst>
                <a:ext uri="{FF2B5EF4-FFF2-40B4-BE49-F238E27FC236}">
                  <a16:creationId xmlns:a16="http://schemas.microsoft.com/office/drawing/2014/main" id="{37D5C069-3415-42D3-A2C0-453271CF8FAA}"/>
                </a:ext>
              </a:extLst>
            </p:cNvPr>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1" name="Oval 213">
              <a:extLst>
                <a:ext uri="{FF2B5EF4-FFF2-40B4-BE49-F238E27FC236}">
                  <a16:creationId xmlns:a16="http://schemas.microsoft.com/office/drawing/2014/main" id="{8795D1BC-507C-4778-A420-7DF4D6084D4A}"/>
                </a:ext>
              </a:extLst>
            </p:cNvPr>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2" name="Oval 214">
              <a:extLst>
                <a:ext uri="{FF2B5EF4-FFF2-40B4-BE49-F238E27FC236}">
                  <a16:creationId xmlns:a16="http://schemas.microsoft.com/office/drawing/2014/main" id="{6B18AE5B-CB25-493C-B740-F551533EE91E}"/>
                </a:ext>
              </a:extLst>
            </p:cNvPr>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3" name="Oval 215">
              <a:extLst>
                <a:ext uri="{FF2B5EF4-FFF2-40B4-BE49-F238E27FC236}">
                  <a16:creationId xmlns:a16="http://schemas.microsoft.com/office/drawing/2014/main" id="{0BBD8C46-4BB9-47D0-97C7-A757BAC22F1B}"/>
                </a:ext>
              </a:extLst>
            </p:cNvPr>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4" name="Oval 216">
              <a:extLst>
                <a:ext uri="{FF2B5EF4-FFF2-40B4-BE49-F238E27FC236}">
                  <a16:creationId xmlns:a16="http://schemas.microsoft.com/office/drawing/2014/main" id="{BB85D086-7B54-4A6D-B4CF-0AC18D4E115D}"/>
                </a:ext>
              </a:extLst>
            </p:cNvPr>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7385" name="Oval 217">
              <a:extLst>
                <a:ext uri="{FF2B5EF4-FFF2-40B4-BE49-F238E27FC236}">
                  <a16:creationId xmlns:a16="http://schemas.microsoft.com/office/drawing/2014/main" id="{8A333F43-C301-4589-95F2-6CBE592ADB01}"/>
                </a:ext>
              </a:extLst>
            </p:cNvPr>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
        <p:nvSpPr>
          <p:cNvPr id="7386" name="Rectangle 218">
            <a:extLst>
              <a:ext uri="{FF2B5EF4-FFF2-40B4-BE49-F238E27FC236}">
                <a16:creationId xmlns:a16="http://schemas.microsoft.com/office/drawing/2014/main" id="{54AA0677-7AB2-46C7-AE79-558C4170B336}"/>
              </a:ext>
            </a:extLst>
          </p:cNvPr>
          <p:cNvSpPr>
            <a:spLocks noGrp="1" noChangeArrowheads="1"/>
          </p:cNvSpPr>
          <p:nvPr>
            <p:ph type="ctrTitle" sz="quarter"/>
          </p:nvPr>
        </p:nvSpPr>
        <p:spPr>
          <a:xfrm>
            <a:off x="685800" y="1844675"/>
            <a:ext cx="7772400" cy="1736725"/>
          </a:xfrm>
        </p:spPr>
        <p:txBody>
          <a:bodyPr anchor="b" anchorCtr="1"/>
          <a:lstStyle>
            <a:lvl1pPr>
              <a:defRPr sz="5400"/>
            </a:lvl1pPr>
          </a:lstStyle>
          <a:p>
            <a:pPr lvl="0"/>
            <a:r>
              <a:rPr lang="en-US" altLang="en-US" noProof="0"/>
              <a:t>Click to edit Master title style</a:t>
            </a:r>
          </a:p>
        </p:txBody>
      </p:sp>
      <p:sp>
        <p:nvSpPr>
          <p:cNvPr id="7387" name="Rectangle 219">
            <a:extLst>
              <a:ext uri="{FF2B5EF4-FFF2-40B4-BE49-F238E27FC236}">
                <a16:creationId xmlns:a16="http://schemas.microsoft.com/office/drawing/2014/main" id="{05CCE7C7-E5A7-438F-8219-7DD12E6ED0C2}"/>
              </a:ext>
            </a:extLst>
          </p:cNvPr>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7388" name="Rectangle 220">
            <a:extLst>
              <a:ext uri="{FF2B5EF4-FFF2-40B4-BE49-F238E27FC236}">
                <a16:creationId xmlns:a16="http://schemas.microsoft.com/office/drawing/2014/main" id="{E6F35C1D-BD1B-4662-9C8C-C09C60EB86CD}"/>
              </a:ext>
            </a:extLst>
          </p:cNvPr>
          <p:cNvSpPr>
            <a:spLocks noGrp="1" noChangeArrowheads="1"/>
          </p:cNvSpPr>
          <p:nvPr>
            <p:ph type="dt" sz="quarter" idx="2"/>
          </p:nvPr>
        </p:nvSpPr>
        <p:spPr/>
        <p:txBody>
          <a:bodyPr/>
          <a:lstStyle>
            <a:lvl1pPr>
              <a:defRPr/>
            </a:lvl1pPr>
          </a:lstStyle>
          <a:p>
            <a:endParaRPr lang="en-US" altLang="en-US"/>
          </a:p>
        </p:txBody>
      </p:sp>
      <p:sp>
        <p:nvSpPr>
          <p:cNvPr id="7389" name="Rectangle 221">
            <a:extLst>
              <a:ext uri="{FF2B5EF4-FFF2-40B4-BE49-F238E27FC236}">
                <a16:creationId xmlns:a16="http://schemas.microsoft.com/office/drawing/2014/main" id="{38F8D2B3-5828-4377-865A-15DAFE2AAE5C}"/>
              </a:ext>
            </a:extLst>
          </p:cNvPr>
          <p:cNvSpPr>
            <a:spLocks noGrp="1" noChangeArrowheads="1"/>
          </p:cNvSpPr>
          <p:nvPr>
            <p:ph type="ftr" sz="quarter" idx="3"/>
          </p:nvPr>
        </p:nvSpPr>
        <p:spPr>
          <a:xfrm>
            <a:off x="3124200" y="6248400"/>
            <a:ext cx="2895600" cy="457200"/>
          </a:xfrm>
        </p:spPr>
        <p:txBody>
          <a:bodyPr/>
          <a:lstStyle>
            <a:lvl1pPr>
              <a:defRPr/>
            </a:lvl1pPr>
          </a:lstStyle>
          <a:p>
            <a:endParaRPr lang="en-US" altLang="en-US"/>
          </a:p>
        </p:txBody>
      </p:sp>
      <p:sp>
        <p:nvSpPr>
          <p:cNvPr id="7390" name="Rectangle 222">
            <a:extLst>
              <a:ext uri="{FF2B5EF4-FFF2-40B4-BE49-F238E27FC236}">
                <a16:creationId xmlns:a16="http://schemas.microsoft.com/office/drawing/2014/main" id="{38B894F6-EEBC-494E-850C-DB4DA3FEBC03}"/>
              </a:ext>
            </a:extLst>
          </p:cNvPr>
          <p:cNvSpPr>
            <a:spLocks noGrp="1" noChangeArrowheads="1"/>
          </p:cNvSpPr>
          <p:nvPr>
            <p:ph type="sldNum" sz="quarter" idx="4"/>
          </p:nvPr>
        </p:nvSpPr>
        <p:spPr/>
        <p:txBody>
          <a:bodyPr/>
          <a:lstStyle>
            <a:lvl1pPr>
              <a:defRPr/>
            </a:lvl1pPr>
          </a:lstStyle>
          <a:p>
            <a:fld id="{8503FA5B-3FEE-4C10-8800-B098C7BA7600}"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8F4BE-6A3C-4360-9B51-1ECA38A4B3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BBD23EF-CF9B-402D-A67D-A2167436D4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723F4DB8-D957-4621-B983-56BD28257826}"/>
              </a:ext>
            </a:extLst>
          </p:cNvPr>
          <p:cNvSpPr>
            <a:spLocks noGrp="1"/>
          </p:cNvSpPr>
          <p:nvPr>
            <p:ph type="sldNum" sz="quarter" idx="10"/>
          </p:nvPr>
        </p:nvSpPr>
        <p:spPr/>
        <p:txBody>
          <a:bodyPr/>
          <a:lstStyle>
            <a:lvl1pPr>
              <a:defRPr/>
            </a:lvl1pPr>
          </a:lstStyle>
          <a:p>
            <a:fld id="{9A158D0B-747F-4AAD-8372-156A3528889B}" type="slidenum">
              <a:rPr lang="en-US" altLang="en-US"/>
              <a:pPr/>
              <a:t>‹#›</a:t>
            </a:fld>
            <a:endParaRPr lang="en-US" altLang="en-US"/>
          </a:p>
        </p:txBody>
      </p:sp>
      <p:sp>
        <p:nvSpPr>
          <p:cNvPr id="5" name="Date Placeholder 4">
            <a:extLst>
              <a:ext uri="{FF2B5EF4-FFF2-40B4-BE49-F238E27FC236}">
                <a16:creationId xmlns:a16="http://schemas.microsoft.com/office/drawing/2014/main" id="{825854B7-9892-416A-A95B-803023A9A97F}"/>
              </a:ext>
            </a:extLst>
          </p:cNvPr>
          <p:cNvSpPr>
            <a:spLocks noGrp="1"/>
          </p:cNvSpPr>
          <p:nvPr>
            <p:ph type="dt" sz="half" idx="11"/>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55873C4C-6734-4E35-A1FD-DF904CC30A88}"/>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3799316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4A56B-1E8B-4FAC-935E-C07699D4C036}"/>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CEE3CB-6DCB-43F3-A091-18E819E1790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Slide Number Placeholder 3">
            <a:extLst>
              <a:ext uri="{FF2B5EF4-FFF2-40B4-BE49-F238E27FC236}">
                <a16:creationId xmlns:a16="http://schemas.microsoft.com/office/drawing/2014/main" id="{D90BC65B-EC9E-4868-9F39-5283C5A97549}"/>
              </a:ext>
            </a:extLst>
          </p:cNvPr>
          <p:cNvSpPr>
            <a:spLocks noGrp="1"/>
          </p:cNvSpPr>
          <p:nvPr>
            <p:ph type="sldNum" sz="quarter" idx="10"/>
          </p:nvPr>
        </p:nvSpPr>
        <p:spPr/>
        <p:txBody>
          <a:bodyPr/>
          <a:lstStyle>
            <a:lvl1pPr>
              <a:defRPr/>
            </a:lvl1pPr>
          </a:lstStyle>
          <a:p>
            <a:fld id="{07788AA4-F07D-441B-BE95-1E3465C2223F}" type="slidenum">
              <a:rPr lang="en-US" altLang="en-US"/>
              <a:pPr/>
              <a:t>‹#›</a:t>
            </a:fld>
            <a:endParaRPr lang="en-US" altLang="en-US"/>
          </a:p>
        </p:txBody>
      </p:sp>
      <p:sp>
        <p:nvSpPr>
          <p:cNvPr id="5" name="Date Placeholder 4">
            <a:extLst>
              <a:ext uri="{FF2B5EF4-FFF2-40B4-BE49-F238E27FC236}">
                <a16:creationId xmlns:a16="http://schemas.microsoft.com/office/drawing/2014/main" id="{93174F0D-92A0-490C-B783-1C0BE36DD7EC}"/>
              </a:ext>
            </a:extLst>
          </p:cNvPr>
          <p:cNvSpPr>
            <a:spLocks noGrp="1"/>
          </p:cNvSpPr>
          <p:nvPr>
            <p:ph type="dt" sz="half" idx="11"/>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99A7FE7-C8D6-491E-A063-E46405B97F12}"/>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79518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4C6F1-8D43-4E34-9853-9BB6788E90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6B4F741-1CB0-4055-B7CF-11958ED4AE44}"/>
              </a:ext>
            </a:extLst>
          </p:cNvPr>
          <p:cNvSpPr>
            <a:spLocks noGrp="1"/>
          </p:cNvSpPr>
          <p:nvPr>
            <p:ph sz="half" idx="1"/>
          </p:nvPr>
        </p:nvSpPr>
        <p:spPr>
          <a:xfrm>
            <a:off x="457200" y="1600200"/>
            <a:ext cx="40386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1F79F65-11F8-426B-BFA7-7BB1457F6EED}"/>
              </a:ext>
            </a:extLst>
          </p:cNvPr>
          <p:cNvSpPr>
            <a:spLocks noGrp="1"/>
          </p:cNvSpPr>
          <p:nvPr>
            <p:ph sz="half" idx="2"/>
          </p:nvPr>
        </p:nvSpPr>
        <p:spPr>
          <a:xfrm>
            <a:off x="4648200" y="1600200"/>
            <a:ext cx="4038600" cy="4533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a:extLst>
              <a:ext uri="{FF2B5EF4-FFF2-40B4-BE49-F238E27FC236}">
                <a16:creationId xmlns:a16="http://schemas.microsoft.com/office/drawing/2014/main" id="{4A0204B5-D95D-4F8D-918B-E2493DF09EA1}"/>
              </a:ext>
            </a:extLst>
          </p:cNvPr>
          <p:cNvSpPr>
            <a:spLocks noGrp="1"/>
          </p:cNvSpPr>
          <p:nvPr>
            <p:ph type="sldNum" sz="quarter" idx="10"/>
          </p:nvPr>
        </p:nvSpPr>
        <p:spPr/>
        <p:txBody>
          <a:bodyPr/>
          <a:lstStyle>
            <a:lvl1pPr>
              <a:defRPr/>
            </a:lvl1pPr>
          </a:lstStyle>
          <a:p>
            <a:fld id="{69129781-14C7-4C45-A51B-328424A356B6}" type="slidenum">
              <a:rPr lang="en-US" altLang="en-US"/>
              <a:pPr/>
              <a:t>‹#›</a:t>
            </a:fld>
            <a:endParaRPr lang="en-US" altLang="en-US"/>
          </a:p>
        </p:txBody>
      </p:sp>
      <p:sp>
        <p:nvSpPr>
          <p:cNvPr id="6" name="Date Placeholder 5">
            <a:extLst>
              <a:ext uri="{FF2B5EF4-FFF2-40B4-BE49-F238E27FC236}">
                <a16:creationId xmlns:a16="http://schemas.microsoft.com/office/drawing/2014/main" id="{22E01B5B-6014-4358-B658-1B66191F711A}"/>
              </a:ext>
            </a:extLst>
          </p:cNvPr>
          <p:cNvSpPr>
            <a:spLocks noGrp="1"/>
          </p:cNvSpPr>
          <p:nvPr>
            <p:ph type="dt" sz="half" idx="11"/>
          </p:nvPr>
        </p:nvSpPr>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F93A4E8D-7D16-4571-879B-DC9FC47C1720}"/>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20501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81C9A-92CE-4637-83FE-857E3CFC2925}"/>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BAAC75-276F-486A-9A01-A6B02991A712}"/>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6335E2-21C7-4072-A11E-05B1118D7709}"/>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7F3C243-280D-4143-9E8F-ED4A22771639}"/>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115A33-CD86-46B2-B321-1BFDFC213387}"/>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52E59C64-0E3B-4A0B-9C9F-C30E035FEBA1}"/>
              </a:ext>
            </a:extLst>
          </p:cNvPr>
          <p:cNvSpPr>
            <a:spLocks noGrp="1"/>
          </p:cNvSpPr>
          <p:nvPr>
            <p:ph type="sldNum" sz="quarter" idx="10"/>
          </p:nvPr>
        </p:nvSpPr>
        <p:spPr/>
        <p:txBody>
          <a:bodyPr/>
          <a:lstStyle>
            <a:lvl1pPr>
              <a:defRPr/>
            </a:lvl1pPr>
          </a:lstStyle>
          <a:p>
            <a:fld id="{880C07D8-517D-463F-AB4C-4988DCEC2C8C}" type="slidenum">
              <a:rPr lang="en-US" altLang="en-US"/>
              <a:pPr/>
              <a:t>‹#›</a:t>
            </a:fld>
            <a:endParaRPr lang="en-US" altLang="en-US"/>
          </a:p>
        </p:txBody>
      </p:sp>
      <p:sp>
        <p:nvSpPr>
          <p:cNvPr id="8" name="Date Placeholder 7">
            <a:extLst>
              <a:ext uri="{FF2B5EF4-FFF2-40B4-BE49-F238E27FC236}">
                <a16:creationId xmlns:a16="http://schemas.microsoft.com/office/drawing/2014/main" id="{208C2F6F-ED94-4F05-B971-D7C8CEC77A48}"/>
              </a:ext>
            </a:extLst>
          </p:cNvPr>
          <p:cNvSpPr>
            <a:spLocks noGrp="1"/>
          </p:cNvSpPr>
          <p:nvPr>
            <p:ph type="dt" sz="half" idx="11"/>
          </p:nvPr>
        </p:nvSpPr>
        <p:spPr/>
        <p:txBody>
          <a:bodyPr/>
          <a:lstStyle>
            <a:lvl1pPr>
              <a:defRPr/>
            </a:lvl1pPr>
          </a:lstStyle>
          <a:p>
            <a:endParaRPr lang="en-US" altLang="en-US"/>
          </a:p>
        </p:txBody>
      </p:sp>
      <p:sp>
        <p:nvSpPr>
          <p:cNvPr id="9" name="Footer Placeholder 8">
            <a:extLst>
              <a:ext uri="{FF2B5EF4-FFF2-40B4-BE49-F238E27FC236}">
                <a16:creationId xmlns:a16="http://schemas.microsoft.com/office/drawing/2014/main" id="{836A21BB-9E2A-4D25-869F-394813A59E1B}"/>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2087923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DAB76-F57E-4827-AC65-1C56BF8F0EB2}"/>
              </a:ext>
            </a:extLst>
          </p:cNvPr>
          <p:cNvSpPr>
            <a:spLocks noGrp="1"/>
          </p:cNvSpPr>
          <p:nvPr>
            <p:ph type="title"/>
          </p:nvPr>
        </p:nvSpPr>
        <p:spPr/>
        <p:txBody>
          <a:bodyPr/>
          <a:lstStyle/>
          <a:p>
            <a:r>
              <a:rPr lang="en-US"/>
              <a:t>Click to edit Master title style</a:t>
            </a:r>
          </a:p>
        </p:txBody>
      </p:sp>
      <p:sp>
        <p:nvSpPr>
          <p:cNvPr id="3" name="Slide Number Placeholder 2">
            <a:extLst>
              <a:ext uri="{FF2B5EF4-FFF2-40B4-BE49-F238E27FC236}">
                <a16:creationId xmlns:a16="http://schemas.microsoft.com/office/drawing/2014/main" id="{8C5D6D53-8152-4FCA-8D42-A03769AC05D6}"/>
              </a:ext>
            </a:extLst>
          </p:cNvPr>
          <p:cNvSpPr>
            <a:spLocks noGrp="1"/>
          </p:cNvSpPr>
          <p:nvPr>
            <p:ph type="sldNum" sz="quarter" idx="10"/>
          </p:nvPr>
        </p:nvSpPr>
        <p:spPr/>
        <p:txBody>
          <a:bodyPr/>
          <a:lstStyle>
            <a:lvl1pPr>
              <a:defRPr/>
            </a:lvl1pPr>
          </a:lstStyle>
          <a:p>
            <a:fld id="{A1CC29BA-992B-4868-9DBD-D1AA98E5309D}" type="slidenum">
              <a:rPr lang="en-US" altLang="en-US"/>
              <a:pPr/>
              <a:t>‹#›</a:t>
            </a:fld>
            <a:endParaRPr lang="en-US" altLang="en-US"/>
          </a:p>
        </p:txBody>
      </p:sp>
      <p:sp>
        <p:nvSpPr>
          <p:cNvPr id="4" name="Date Placeholder 3">
            <a:extLst>
              <a:ext uri="{FF2B5EF4-FFF2-40B4-BE49-F238E27FC236}">
                <a16:creationId xmlns:a16="http://schemas.microsoft.com/office/drawing/2014/main" id="{4CE3999D-FC3E-43C5-B6B9-E50CD9DB556E}"/>
              </a:ext>
            </a:extLst>
          </p:cNvPr>
          <p:cNvSpPr>
            <a:spLocks noGrp="1"/>
          </p:cNvSpPr>
          <p:nvPr>
            <p:ph type="dt" sz="half" idx="11"/>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74F89E68-77CF-4FDF-9AB8-89B7855A8713}"/>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2423426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97DBD4-B209-45B8-BAED-BBB23BA8D514}"/>
              </a:ext>
            </a:extLst>
          </p:cNvPr>
          <p:cNvSpPr>
            <a:spLocks noGrp="1"/>
          </p:cNvSpPr>
          <p:nvPr>
            <p:ph type="sldNum" sz="quarter" idx="10"/>
          </p:nvPr>
        </p:nvSpPr>
        <p:spPr/>
        <p:txBody>
          <a:bodyPr/>
          <a:lstStyle>
            <a:lvl1pPr>
              <a:defRPr/>
            </a:lvl1pPr>
          </a:lstStyle>
          <a:p>
            <a:fld id="{F285B5C4-6C6B-4496-99B3-9F78194EC759}" type="slidenum">
              <a:rPr lang="en-US" altLang="en-US"/>
              <a:pPr/>
              <a:t>‹#›</a:t>
            </a:fld>
            <a:endParaRPr lang="en-US" altLang="en-US"/>
          </a:p>
        </p:txBody>
      </p:sp>
      <p:sp>
        <p:nvSpPr>
          <p:cNvPr id="3" name="Date Placeholder 2">
            <a:extLst>
              <a:ext uri="{FF2B5EF4-FFF2-40B4-BE49-F238E27FC236}">
                <a16:creationId xmlns:a16="http://schemas.microsoft.com/office/drawing/2014/main" id="{FD408E86-53FF-4F78-8C48-C21EB3C192D2}"/>
              </a:ext>
            </a:extLst>
          </p:cNvPr>
          <p:cNvSpPr>
            <a:spLocks noGrp="1"/>
          </p:cNvSpPr>
          <p:nvPr>
            <p:ph type="dt" sz="half" idx="11"/>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C5BE1792-9A59-4B82-AB40-EFAE74D0A9CF}"/>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1712305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0F20C-055D-4394-9992-EDECCFF12FD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F7B9EC7-C3FE-4660-9BEB-B7C2FEC0282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557693-5CA5-4028-9012-85DABB5FA40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Slide Number Placeholder 4">
            <a:extLst>
              <a:ext uri="{FF2B5EF4-FFF2-40B4-BE49-F238E27FC236}">
                <a16:creationId xmlns:a16="http://schemas.microsoft.com/office/drawing/2014/main" id="{5CB01DE4-06BF-4035-BBC4-EB8120B9572F}"/>
              </a:ext>
            </a:extLst>
          </p:cNvPr>
          <p:cNvSpPr>
            <a:spLocks noGrp="1"/>
          </p:cNvSpPr>
          <p:nvPr>
            <p:ph type="sldNum" sz="quarter" idx="10"/>
          </p:nvPr>
        </p:nvSpPr>
        <p:spPr/>
        <p:txBody>
          <a:bodyPr/>
          <a:lstStyle>
            <a:lvl1pPr>
              <a:defRPr/>
            </a:lvl1pPr>
          </a:lstStyle>
          <a:p>
            <a:fld id="{C6CFE216-B949-4F4C-8741-F38A7CE52177}" type="slidenum">
              <a:rPr lang="en-US" altLang="en-US"/>
              <a:pPr/>
              <a:t>‹#›</a:t>
            </a:fld>
            <a:endParaRPr lang="en-US" altLang="en-US"/>
          </a:p>
        </p:txBody>
      </p:sp>
      <p:sp>
        <p:nvSpPr>
          <p:cNvPr id="6" name="Date Placeholder 5">
            <a:extLst>
              <a:ext uri="{FF2B5EF4-FFF2-40B4-BE49-F238E27FC236}">
                <a16:creationId xmlns:a16="http://schemas.microsoft.com/office/drawing/2014/main" id="{483021FF-8C6D-4B36-BF6E-60CE17D94A5C}"/>
              </a:ext>
            </a:extLst>
          </p:cNvPr>
          <p:cNvSpPr>
            <a:spLocks noGrp="1"/>
          </p:cNvSpPr>
          <p:nvPr>
            <p:ph type="dt" sz="half" idx="11"/>
          </p:nvPr>
        </p:nvSpPr>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E0B5E313-036A-4921-ABA9-6CE310D0C731}"/>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1880830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D1C7-B85E-47E1-8D64-B220C26FA8C8}"/>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2971787-8429-4F1C-9B83-0C37E517C25B}"/>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885B47-A4E5-40D2-8505-33652EFD831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Slide Number Placeholder 4">
            <a:extLst>
              <a:ext uri="{FF2B5EF4-FFF2-40B4-BE49-F238E27FC236}">
                <a16:creationId xmlns:a16="http://schemas.microsoft.com/office/drawing/2014/main" id="{F5247A8F-4B51-45B4-BC96-8B1447DCF603}"/>
              </a:ext>
            </a:extLst>
          </p:cNvPr>
          <p:cNvSpPr>
            <a:spLocks noGrp="1"/>
          </p:cNvSpPr>
          <p:nvPr>
            <p:ph type="sldNum" sz="quarter" idx="10"/>
          </p:nvPr>
        </p:nvSpPr>
        <p:spPr/>
        <p:txBody>
          <a:bodyPr/>
          <a:lstStyle>
            <a:lvl1pPr>
              <a:defRPr/>
            </a:lvl1pPr>
          </a:lstStyle>
          <a:p>
            <a:fld id="{B932813E-6D08-4C54-836C-6F39C5ADCEA4}" type="slidenum">
              <a:rPr lang="en-US" altLang="en-US"/>
              <a:pPr/>
              <a:t>‹#›</a:t>
            </a:fld>
            <a:endParaRPr lang="en-US" altLang="en-US"/>
          </a:p>
        </p:txBody>
      </p:sp>
      <p:sp>
        <p:nvSpPr>
          <p:cNvPr id="6" name="Date Placeholder 5">
            <a:extLst>
              <a:ext uri="{FF2B5EF4-FFF2-40B4-BE49-F238E27FC236}">
                <a16:creationId xmlns:a16="http://schemas.microsoft.com/office/drawing/2014/main" id="{DA1F2A8C-D9EC-4F9D-8626-AEE2C7472A54}"/>
              </a:ext>
            </a:extLst>
          </p:cNvPr>
          <p:cNvSpPr>
            <a:spLocks noGrp="1"/>
          </p:cNvSpPr>
          <p:nvPr>
            <p:ph type="dt" sz="half" idx="11"/>
          </p:nvPr>
        </p:nvSpPr>
        <p:spPr/>
        <p:txBody>
          <a:bodyPr/>
          <a:lstStyle>
            <a:lvl1pPr>
              <a:defRPr/>
            </a:lvl1pPr>
          </a:lstStyle>
          <a:p>
            <a:endParaRPr lang="en-US" altLang="en-US"/>
          </a:p>
        </p:txBody>
      </p:sp>
      <p:sp>
        <p:nvSpPr>
          <p:cNvPr id="7" name="Footer Placeholder 6">
            <a:extLst>
              <a:ext uri="{FF2B5EF4-FFF2-40B4-BE49-F238E27FC236}">
                <a16:creationId xmlns:a16="http://schemas.microsoft.com/office/drawing/2014/main" id="{C486DC9E-32F8-4F07-8738-AAC8A7531F0E}"/>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769128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03AC5-658B-49F8-95A9-0A9BB581657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97391CC-430E-4A7C-823B-E0BC8CF38C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35DBF3AC-898E-41D3-A323-C91881CB682D}"/>
              </a:ext>
            </a:extLst>
          </p:cNvPr>
          <p:cNvSpPr>
            <a:spLocks noGrp="1"/>
          </p:cNvSpPr>
          <p:nvPr>
            <p:ph type="sldNum" sz="quarter" idx="10"/>
          </p:nvPr>
        </p:nvSpPr>
        <p:spPr/>
        <p:txBody>
          <a:bodyPr/>
          <a:lstStyle>
            <a:lvl1pPr>
              <a:defRPr/>
            </a:lvl1pPr>
          </a:lstStyle>
          <a:p>
            <a:fld id="{A84C728D-2FBE-409D-A20D-ACC785E542C5}" type="slidenum">
              <a:rPr lang="en-US" altLang="en-US"/>
              <a:pPr/>
              <a:t>‹#›</a:t>
            </a:fld>
            <a:endParaRPr lang="en-US" altLang="en-US"/>
          </a:p>
        </p:txBody>
      </p:sp>
      <p:sp>
        <p:nvSpPr>
          <p:cNvPr id="5" name="Date Placeholder 4">
            <a:extLst>
              <a:ext uri="{FF2B5EF4-FFF2-40B4-BE49-F238E27FC236}">
                <a16:creationId xmlns:a16="http://schemas.microsoft.com/office/drawing/2014/main" id="{9AFA21FD-E220-43DE-82EB-A908D2695EBA}"/>
              </a:ext>
            </a:extLst>
          </p:cNvPr>
          <p:cNvSpPr>
            <a:spLocks noGrp="1"/>
          </p:cNvSpPr>
          <p:nvPr>
            <p:ph type="dt" sz="half" idx="11"/>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963BCC84-FC6D-4B73-BBFA-C659CBF4A078}"/>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3172834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30CF19-4ECD-4523-8C25-985A0A4A02BA}"/>
              </a:ext>
            </a:extLst>
          </p:cNvPr>
          <p:cNvSpPr>
            <a:spLocks noGrp="1"/>
          </p:cNvSpPr>
          <p:nvPr>
            <p:ph type="title" orient="vert"/>
          </p:nvPr>
        </p:nvSpPr>
        <p:spPr>
          <a:xfrm>
            <a:off x="6629400" y="274638"/>
            <a:ext cx="2057400" cy="585946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A16246A-A721-4962-A959-7E27F9D3EDE8}"/>
              </a:ext>
            </a:extLst>
          </p:cNvPr>
          <p:cNvSpPr>
            <a:spLocks noGrp="1"/>
          </p:cNvSpPr>
          <p:nvPr>
            <p:ph type="body" orient="vert" idx="1"/>
          </p:nvPr>
        </p:nvSpPr>
        <p:spPr>
          <a:xfrm>
            <a:off x="457200" y="274638"/>
            <a:ext cx="6019800" cy="5859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6ABE3EEB-A7AD-41F4-9C34-9597F5AF5D85}"/>
              </a:ext>
            </a:extLst>
          </p:cNvPr>
          <p:cNvSpPr>
            <a:spLocks noGrp="1"/>
          </p:cNvSpPr>
          <p:nvPr>
            <p:ph type="sldNum" sz="quarter" idx="10"/>
          </p:nvPr>
        </p:nvSpPr>
        <p:spPr/>
        <p:txBody>
          <a:bodyPr/>
          <a:lstStyle>
            <a:lvl1pPr>
              <a:defRPr/>
            </a:lvl1pPr>
          </a:lstStyle>
          <a:p>
            <a:fld id="{4238C285-0073-4658-9AE9-63C1D9742A91}" type="slidenum">
              <a:rPr lang="en-US" altLang="en-US"/>
              <a:pPr/>
              <a:t>‹#›</a:t>
            </a:fld>
            <a:endParaRPr lang="en-US" altLang="en-US"/>
          </a:p>
        </p:txBody>
      </p:sp>
      <p:sp>
        <p:nvSpPr>
          <p:cNvPr id="5" name="Date Placeholder 4">
            <a:extLst>
              <a:ext uri="{FF2B5EF4-FFF2-40B4-BE49-F238E27FC236}">
                <a16:creationId xmlns:a16="http://schemas.microsoft.com/office/drawing/2014/main" id="{4C3D526A-8ABF-4EB4-9997-33D2D0E8FEF1}"/>
              </a:ext>
            </a:extLst>
          </p:cNvPr>
          <p:cNvSpPr>
            <a:spLocks noGrp="1"/>
          </p:cNvSpPr>
          <p:nvPr>
            <p:ph type="dt" sz="half" idx="11"/>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E7140CD6-3A7C-4F7D-93D5-197D9578EE14}"/>
              </a:ext>
            </a:extLst>
          </p:cNvPr>
          <p:cNvSpPr>
            <a:spLocks noGrp="1"/>
          </p:cNvSpPr>
          <p:nvPr>
            <p:ph type="ftr" sz="quarter" idx="12"/>
          </p:nvPr>
        </p:nvSpPr>
        <p:spPr/>
        <p:txBody>
          <a:bodyPr/>
          <a:lstStyle>
            <a:lvl1pPr>
              <a:defRPr/>
            </a:lvl1pPr>
          </a:lstStyle>
          <a:p>
            <a:endParaRPr lang="en-US" altLang="en-US"/>
          </a:p>
        </p:txBody>
      </p:sp>
    </p:spTree>
    <p:extLst>
      <p:ext uri="{BB962C8B-B14F-4D97-AF65-F5344CB8AC3E}">
        <p14:creationId xmlns:p14="http://schemas.microsoft.com/office/powerpoint/2010/main" val="3567825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2700000" scaled="1"/>
        </a:gradFill>
        <a:effectLst/>
      </p:bgPr>
    </p:bg>
    <p:spTree>
      <p:nvGrpSpPr>
        <p:cNvPr id="1" name=""/>
        <p:cNvGrpSpPr/>
        <p:nvPr/>
      </p:nvGrpSpPr>
      <p:grpSpPr>
        <a:xfrm>
          <a:off x="0" y="0"/>
          <a:ext cx="0" cy="0"/>
          <a:chOff x="0" y="0"/>
          <a:chExt cx="0" cy="0"/>
        </a:xfrm>
      </p:grpSpPr>
      <p:grpSp>
        <p:nvGrpSpPr>
          <p:cNvPr id="6146" name="Group 2">
            <a:extLst>
              <a:ext uri="{FF2B5EF4-FFF2-40B4-BE49-F238E27FC236}">
                <a16:creationId xmlns:a16="http://schemas.microsoft.com/office/drawing/2014/main" id="{50AA49AE-FC4E-4F6F-8415-4EBB8C1D84B8}"/>
              </a:ext>
            </a:extLst>
          </p:cNvPr>
          <p:cNvGrpSpPr>
            <a:grpSpLocks/>
          </p:cNvGrpSpPr>
          <p:nvPr/>
        </p:nvGrpSpPr>
        <p:grpSpPr bwMode="auto">
          <a:xfrm>
            <a:off x="-496888" y="1308100"/>
            <a:ext cx="10429876" cy="5908675"/>
            <a:chOff x="-313" y="824"/>
            <a:chExt cx="6570" cy="3722"/>
          </a:xfrm>
        </p:grpSpPr>
        <p:sp>
          <p:nvSpPr>
            <p:cNvPr id="6147" name="Rectangle 3">
              <a:extLst>
                <a:ext uri="{FF2B5EF4-FFF2-40B4-BE49-F238E27FC236}">
                  <a16:creationId xmlns:a16="http://schemas.microsoft.com/office/drawing/2014/main" id="{669BA4FE-D8E0-4297-B148-135F39776330}"/>
                </a:ext>
              </a:extLst>
            </p:cNvPr>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48" name="Rectangle 4">
              <a:extLst>
                <a:ext uri="{FF2B5EF4-FFF2-40B4-BE49-F238E27FC236}">
                  <a16:creationId xmlns:a16="http://schemas.microsoft.com/office/drawing/2014/main" id="{CEB903F9-91C7-48B5-AED7-21BE0DD8544A}"/>
                </a:ext>
              </a:extLst>
            </p:cNvPr>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49" name="Rectangle 5">
              <a:extLst>
                <a:ext uri="{FF2B5EF4-FFF2-40B4-BE49-F238E27FC236}">
                  <a16:creationId xmlns:a16="http://schemas.microsoft.com/office/drawing/2014/main" id="{27305785-F282-4151-97EE-42B5CFD63246}"/>
                </a:ext>
              </a:extLst>
            </p:cNvPr>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0" name="Rectangle 6">
              <a:extLst>
                <a:ext uri="{FF2B5EF4-FFF2-40B4-BE49-F238E27FC236}">
                  <a16:creationId xmlns:a16="http://schemas.microsoft.com/office/drawing/2014/main" id="{3769CE81-95FF-4DD5-A2A6-96F04A70CB0F}"/>
                </a:ext>
              </a:extLst>
            </p:cNvPr>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1" name="Rectangle 7">
              <a:extLst>
                <a:ext uri="{FF2B5EF4-FFF2-40B4-BE49-F238E27FC236}">
                  <a16:creationId xmlns:a16="http://schemas.microsoft.com/office/drawing/2014/main" id="{C7C43E88-DCC4-4119-AE9C-7A9A741945AE}"/>
                </a:ext>
              </a:extLst>
            </p:cNvPr>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2" name="Rectangle 8">
              <a:extLst>
                <a:ext uri="{FF2B5EF4-FFF2-40B4-BE49-F238E27FC236}">
                  <a16:creationId xmlns:a16="http://schemas.microsoft.com/office/drawing/2014/main" id="{D700DCFB-020E-4D16-BBD9-3E62192ECA0A}"/>
                </a:ext>
              </a:extLst>
            </p:cNvPr>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3" name="Rectangle 9">
              <a:extLst>
                <a:ext uri="{FF2B5EF4-FFF2-40B4-BE49-F238E27FC236}">
                  <a16:creationId xmlns:a16="http://schemas.microsoft.com/office/drawing/2014/main" id="{48F973CD-0910-4E33-B6C0-92889816D4C2}"/>
                </a:ext>
              </a:extLst>
            </p:cNvPr>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4" name="Rectangle 10">
              <a:extLst>
                <a:ext uri="{FF2B5EF4-FFF2-40B4-BE49-F238E27FC236}">
                  <a16:creationId xmlns:a16="http://schemas.microsoft.com/office/drawing/2014/main" id="{C8D90917-BF29-46BD-BD13-B8BFBE11333C}"/>
                </a:ext>
              </a:extLst>
            </p:cNvPr>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5" name="Rectangle 11">
              <a:extLst>
                <a:ext uri="{FF2B5EF4-FFF2-40B4-BE49-F238E27FC236}">
                  <a16:creationId xmlns:a16="http://schemas.microsoft.com/office/drawing/2014/main" id="{B611F513-6518-4391-8DFF-C6B4D270AFBF}"/>
                </a:ext>
              </a:extLst>
            </p:cNvPr>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6" name="Rectangle 12">
              <a:extLst>
                <a:ext uri="{FF2B5EF4-FFF2-40B4-BE49-F238E27FC236}">
                  <a16:creationId xmlns:a16="http://schemas.microsoft.com/office/drawing/2014/main" id="{2B8EB2A1-2BDE-46C2-AD31-AA1A66702B5C}"/>
                </a:ext>
              </a:extLst>
            </p:cNvPr>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7" name="Rectangle 13">
              <a:extLst>
                <a:ext uri="{FF2B5EF4-FFF2-40B4-BE49-F238E27FC236}">
                  <a16:creationId xmlns:a16="http://schemas.microsoft.com/office/drawing/2014/main" id="{737FFC24-B5E7-42F6-ACAE-1B4E26B28D7A}"/>
                </a:ext>
              </a:extLst>
            </p:cNvPr>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8" name="Rectangle 14">
              <a:extLst>
                <a:ext uri="{FF2B5EF4-FFF2-40B4-BE49-F238E27FC236}">
                  <a16:creationId xmlns:a16="http://schemas.microsoft.com/office/drawing/2014/main" id="{36F29B34-8E87-45E8-B0E2-8291336D6C7D}"/>
                </a:ext>
              </a:extLst>
            </p:cNvPr>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59" name="Rectangle 15">
              <a:extLst>
                <a:ext uri="{FF2B5EF4-FFF2-40B4-BE49-F238E27FC236}">
                  <a16:creationId xmlns:a16="http://schemas.microsoft.com/office/drawing/2014/main" id="{92CC4E7A-4E5D-4526-9EE0-19E2E7610FD6}"/>
                </a:ext>
              </a:extLst>
            </p:cNvPr>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60" name="Rectangle 16">
              <a:extLst>
                <a:ext uri="{FF2B5EF4-FFF2-40B4-BE49-F238E27FC236}">
                  <a16:creationId xmlns:a16="http://schemas.microsoft.com/office/drawing/2014/main" id="{6482205F-F681-4516-92C5-66149417C1EB}"/>
                </a:ext>
              </a:extLst>
            </p:cNvPr>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61" name="Rectangle 17">
              <a:extLst>
                <a:ext uri="{FF2B5EF4-FFF2-40B4-BE49-F238E27FC236}">
                  <a16:creationId xmlns:a16="http://schemas.microsoft.com/office/drawing/2014/main" id="{AB28DFEC-E85B-4F1C-AAF1-11A17FB351C3}"/>
                </a:ext>
              </a:extLst>
            </p:cNvPr>
            <p:cNvSpPr>
              <a:spLocks noChangeArrowheads="1"/>
            </p:cNvSpPr>
            <p:nvPr userDrawn="1"/>
          </p:nvSpPr>
          <p:spPr bwMode="hidden">
            <a:xfrm rot="18603245" flipV="1">
              <a:off x="4052" y="3504"/>
              <a:ext cx="2079"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eaLnBrk="1" hangingPunct="1"/>
              <a:endParaRPr lang="en-GB" altLang="en-US">
                <a:effectLst>
                  <a:outerShdw blurRad="38100" dist="38100" dir="2700000" algn="tl">
                    <a:srgbClr val="000000"/>
                  </a:outerShdw>
                </a:effectLst>
              </a:endParaRPr>
            </a:p>
          </p:txBody>
        </p:sp>
        <p:sp>
          <p:nvSpPr>
            <p:cNvPr id="6162" name="Rectangle 18">
              <a:extLst>
                <a:ext uri="{FF2B5EF4-FFF2-40B4-BE49-F238E27FC236}">
                  <a16:creationId xmlns:a16="http://schemas.microsoft.com/office/drawing/2014/main" id="{294BC067-B4C6-438C-B867-5FF5F6821AFF}"/>
                </a:ext>
              </a:extLst>
            </p:cNvPr>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vert="eaVert"/>
            <a:lstStyle/>
            <a:p>
              <a:pPr algn="ctr" eaLnBrk="1" hangingPunct="1"/>
              <a:endParaRPr lang="en-GB" altLang="en-US">
                <a:effectLst>
                  <a:outerShdw blurRad="38100" dist="38100" dir="2700000" algn="tl">
                    <a:srgbClr val="000000"/>
                  </a:outerShdw>
                </a:effectLst>
              </a:endParaRPr>
            </a:p>
          </p:txBody>
        </p:sp>
        <p:sp>
          <p:nvSpPr>
            <p:cNvPr id="6163" name="Rectangle 19">
              <a:extLst>
                <a:ext uri="{FF2B5EF4-FFF2-40B4-BE49-F238E27FC236}">
                  <a16:creationId xmlns:a16="http://schemas.microsoft.com/office/drawing/2014/main" id="{1780901D-F8AD-4563-8BFB-E37E29748E1D}"/>
                </a:ext>
              </a:extLst>
            </p:cNvPr>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4" name="Rectangle 20">
              <a:extLst>
                <a:ext uri="{FF2B5EF4-FFF2-40B4-BE49-F238E27FC236}">
                  <a16:creationId xmlns:a16="http://schemas.microsoft.com/office/drawing/2014/main" id="{64F2DCEC-F2D0-47B0-9A8D-9B94D2258B92}"/>
                </a:ext>
              </a:extLst>
            </p:cNvPr>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5" name="Rectangle 21">
              <a:extLst>
                <a:ext uri="{FF2B5EF4-FFF2-40B4-BE49-F238E27FC236}">
                  <a16:creationId xmlns:a16="http://schemas.microsoft.com/office/drawing/2014/main" id="{B9CCBF53-E6FA-4221-8A68-0167CD0E8B17}"/>
                </a:ext>
              </a:extLst>
            </p:cNvPr>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6" name="Rectangle 22">
              <a:extLst>
                <a:ext uri="{FF2B5EF4-FFF2-40B4-BE49-F238E27FC236}">
                  <a16:creationId xmlns:a16="http://schemas.microsoft.com/office/drawing/2014/main" id="{0D736CA1-7CBA-4616-A9E9-BAB712414812}"/>
                </a:ext>
              </a:extLst>
            </p:cNvPr>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7" name="Rectangle 23">
              <a:extLst>
                <a:ext uri="{FF2B5EF4-FFF2-40B4-BE49-F238E27FC236}">
                  <a16:creationId xmlns:a16="http://schemas.microsoft.com/office/drawing/2014/main" id="{72DF3D0E-7437-405D-BCB7-11BCB4896AAE}"/>
                </a:ext>
              </a:extLst>
            </p:cNvPr>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8" name="Rectangle 24">
              <a:extLst>
                <a:ext uri="{FF2B5EF4-FFF2-40B4-BE49-F238E27FC236}">
                  <a16:creationId xmlns:a16="http://schemas.microsoft.com/office/drawing/2014/main" id="{448CD90D-B4DF-4BEE-A665-BE6C8B0A38AB}"/>
                </a:ext>
              </a:extLst>
            </p:cNvPr>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69" name="Rectangle 25">
              <a:extLst>
                <a:ext uri="{FF2B5EF4-FFF2-40B4-BE49-F238E27FC236}">
                  <a16:creationId xmlns:a16="http://schemas.microsoft.com/office/drawing/2014/main" id="{1F7A989D-4C59-495A-9FD8-B61FDFBD22F2}"/>
                </a:ext>
              </a:extLst>
            </p:cNvPr>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0" name="Rectangle 26">
              <a:extLst>
                <a:ext uri="{FF2B5EF4-FFF2-40B4-BE49-F238E27FC236}">
                  <a16:creationId xmlns:a16="http://schemas.microsoft.com/office/drawing/2014/main" id="{FD68A249-15C0-4420-A4DD-9FBE66F7558F}"/>
                </a:ext>
              </a:extLst>
            </p:cNvPr>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71" name="Rectangle 27">
              <a:extLst>
                <a:ext uri="{FF2B5EF4-FFF2-40B4-BE49-F238E27FC236}">
                  <a16:creationId xmlns:a16="http://schemas.microsoft.com/office/drawing/2014/main" id="{62564F85-5A01-4843-9FB3-0CCD64347476}"/>
                </a:ext>
              </a:extLst>
            </p:cNvPr>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72" name="Rectangle 28">
              <a:extLst>
                <a:ext uri="{FF2B5EF4-FFF2-40B4-BE49-F238E27FC236}">
                  <a16:creationId xmlns:a16="http://schemas.microsoft.com/office/drawing/2014/main" id="{910EDC65-9AE8-465B-AF95-979A3A79C5F4}"/>
                </a:ext>
              </a:extLst>
            </p:cNvPr>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73" name="Rectangle 29">
              <a:extLst>
                <a:ext uri="{FF2B5EF4-FFF2-40B4-BE49-F238E27FC236}">
                  <a16:creationId xmlns:a16="http://schemas.microsoft.com/office/drawing/2014/main" id="{97040DE3-3575-4220-9AA7-2407E8AD0DEC}"/>
                </a:ext>
              </a:extLst>
            </p:cNvPr>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eaLnBrk="1" hangingPunct="1"/>
              <a:endParaRPr lang="en-GB" altLang="en-US">
                <a:effectLst>
                  <a:outerShdw blurRad="38100" dist="38100" dir="2700000" algn="tl">
                    <a:srgbClr val="000000"/>
                  </a:outerShdw>
                </a:effectLst>
              </a:endParaRPr>
            </a:p>
          </p:txBody>
        </p:sp>
        <p:sp>
          <p:nvSpPr>
            <p:cNvPr id="6174" name="Rectangle 30">
              <a:extLst>
                <a:ext uri="{FF2B5EF4-FFF2-40B4-BE49-F238E27FC236}">
                  <a16:creationId xmlns:a16="http://schemas.microsoft.com/office/drawing/2014/main" id="{9535852C-3FA3-49F0-AF96-4F9975ECBD25}"/>
                </a:ext>
              </a:extLst>
            </p:cNvPr>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5" name="Rectangle 31">
              <a:extLst>
                <a:ext uri="{FF2B5EF4-FFF2-40B4-BE49-F238E27FC236}">
                  <a16:creationId xmlns:a16="http://schemas.microsoft.com/office/drawing/2014/main" id="{5FC4807C-9061-4314-869D-8519DA03C263}"/>
                </a:ext>
              </a:extLst>
            </p:cNvPr>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6" name="Rectangle 32">
              <a:extLst>
                <a:ext uri="{FF2B5EF4-FFF2-40B4-BE49-F238E27FC236}">
                  <a16:creationId xmlns:a16="http://schemas.microsoft.com/office/drawing/2014/main" id="{9D658945-55BB-4AED-942C-44EFA81E2828}"/>
                </a:ext>
              </a:extLst>
            </p:cNvPr>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7" name="Rectangle 33">
              <a:extLst>
                <a:ext uri="{FF2B5EF4-FFF2-40B4-BE49-F238E27FC236}">
                  <a16:creationId xmlns:a16="http://schemas.microsoft.com/office/drawing/2014/main" id="{A14170E0-F869-4617-8B8D-6783F8DC6C6B}"/>
                </a:ext>
              </a:extLst>
            </p:cNvPr>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8" name="Rectangle 34">
              <a:extLst>
                <a:ext uri="{FF2B5EF4-FFF2-40B4-BE49-F238E27FC236}">
                  <a16:creationId xmlns:a16="http://schemas.microsoft.com/office/drawing/2014/main" id="{8382AEF7-1EAD-467F-9319-22360C8FD924}"/>
                </a:ext>
              </a:extLst>
            </p:cNvPr>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a:lstStyle/>
            <a:p>
              <a:pPr algn="ctr" eaLnBrk="1" hangingPunct="1"/>
              <a:endParaRPr lang="en-GB" altLang="en-US">
                <a:effectLst>
                  <a:outerShdw blurRad="38100" dist="38100" dir="2700000" algn="tl">
                    <a:srgbClr val="000000"/>
                  </a:outerShdw>
                </a:effectLst>
              </a:endParaRPr>
            </a:p>
          </p:txBody>
        </p:sp>
        <p:sp>
          <p:nvSpPr>
            <p:cNvPr id="6179" name="Oval 35">
              <a:extLst>
                <a:ext uri="{FF2B5EF4-FFF2-40B4-BE49-F238E27FC236}">
                  <a16:creationId xmlns:a16="http://schemas.microsoft.com/office/drawing/2014/main" id="{8A648096-A9AE-4078-A690-E1E355A2153F}"/>
                </a:ext>
              </a:extLst>
            </p:cNvPr>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0" name="Oval 36">
              <a:extLst>
                <a:ext uri="{FF2B5EF4-FFF2-40B4-BE49-F238E27FC236}">
                  <a16:creationId xmlns:a16="http://schemas.microsoft.com/office/drawing/2014/main" id="{764DBED7-2BC4-4B7A-BB98-8FADAAD76E06}"/>
                </a:ext>
              </a:extLst>
            </p:cNvPr>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1" name="Oval 37">
              <a:extLst>
                <a:ext uri="{FF2B5EF4-FFF2-40B4-BE49-F238E27FC236}">
                  <a16:creationId xmlns:a16="http://schemas.microsoft.com/office/drawing/2014/main" id="{6DF4FE05-31A6-45B9-9076-2B4ED508353A}"/>
                </a:ext>
              </a:extLst>
            </p:cNvPr>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2" name="Oval 38">
              <a:extLst>
                <a:ext uri="{FF2B5EF4-FFF2-40B4-BE49-F238E27FC236}">
                  <a16:creationId xmlns:a16="http://schemas.microsoft.com/office/drawing/2014/main" id="{D2D67A5C-96F7-4EB1-8EFE-55EFABDFB2CF}"/>
                </a:ext>
              </a:extLst>
            </p:cNvPr>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3" name="Oval 39">
              <a:extLst>
                <a:ext uri="{FF2B5EF4-FFF2-40B4-BE49-F238E27FC236}">
                  <a16:creationId xmlns:a16="http://schemas.microsoft.com/office/drawing/2014/main" id="{B7C7F18B-A7CF-426A-BF36-11E30A5B549F}"/>
                </a:ext>
              </a:extLst>
            </p:cNvPr>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4" name="Oval 40">
              <a:extLst>
                <a:ext uri="{FF2B5EF4-FFF2-40B4-BE49-F238E27FC236}">
                  <a16:creationId xmlns:a16="http://schemas.microsoft.com/office/drawing/2014/main" id="{8751AA97-4FB3-477A-A4F1-79FD96C8A33E}"/>
                </a:ext>
              </a:extLst>
            </p:cNvPr>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5" name="Oval 41">
              <a:extLst>
                <a:ext uri="{FF2B5EF4-FFF2-40B4-BE49-F238E27FC236}">
                  <a16:creationId xmlns:a16="http://schemas.microsoft.com/office/drawing/2014/main" id="{43A57A5C-663E-4CD0-ACBC-9B01EFC35738}"/>
                </a:ext>
              </a:extLst>
            </p:cNvPr>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6" name="Oval 42">
              <a:extLst>
                <a:ext uri="{FF2B5EF4-FFF2-40B4-BE49-F238E27FC236}">
                  <a16:creationId xmlns:a16="http://schemas.microsoft.com/office/drawing/2014/main" id="{C87E04FE-E614-4214-8521-ED615A262EAD}"/>
                </a:ext>
              </a:extLst>
            </p:cNvPr>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7" name="Oval 43">
              <a:extLst>
                <a:ext uri="{FF2B5EF4-FFF2-40B4-BE49-F238E27FC236}">
                  <a16:creationId xmlns:a16="http://schemas.microsoft.com/office/drawing/2014/main" id="{C978BAD3-5AA2-462C-8111-D1E38A65FCB6}"/>
                </a:ext>
              </a:extLst>
            </p:cNvPr>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8" name="Oval 44">
              <a:extLst>
                <a:ext uri="{FF2B5EF4-FFF2-40B4-BE49-F238E27FC236}">
                  <a16:creationId xmlns:a16="http://schemas.microsoft.com/office/drawing/2014/main" id="{9FD04633-581D-4FA0-92FF-4C337F51BE09}"/>
                </a:ext>
              </a:extLst>
            </p:cNvPr>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89" name="Oval 45">
              <a:extLst>
                <a:ext uri="{FF2B5EF4-FFF2-40B4-BE49-F238E27FC236}">
                  <a16:creationId xmlns:a16="http://schemas.microsoft.com/office/drawing/2014/main" id="{C71A039D-F770-4097-9677-6A0CD0101CB7}"/>
                </a:ext>
              </a:extLst>
            </p:cNvPr>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0" name="Oval 46">
              <a:extLst>
                <a:ext uri="{FF2B5EF4-FFF2-40B4-BE49-F238E27FC236}">
                  <a16:creationId xmlns:a16="http://schemas.microsoft.com/office/drawing/2014/main" id="{F702553F-AD2B-482F-99C8-43FC9563A9B9}"/>
                </a:ext>
              </a:extLst>
            </p:cNvPr>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1" name="Oval 47">
              <a:extLst>
                <a:ext uri="{FF2B5EF4-FFF2-40B4-BE49-F238E27FC236}">
                  <a16:creationId xmlns:a16="http://schemas.microsoft.com/office/drawing/2014/main" id="{79758CF9-E1B6-409D-96A7-D4786ACBB13A}"/>
                </a:ext>
              </a:extLst>
            </p:cNvPr>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2" name="Oval 48">
              <a:extLst>
                <a:ext uri="{FF2B5EF4-FFF2-40B4-BE49-F238E27FC236}">
                  <a16:creationId xmlns:a16="http://schemas.microsoft.com/office/drawing/2014/main" id="{783785EB-E7B2-492B-A1A0-16213D52D2C9}"/>
                </a:ext>
              </a:extLst>
            </p:cNvPr>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3" name="Oval 49">
              <a:extLst>
                <a:ext uri="{FF2B5EF4-FFF2-40B4-BE49-F238E27FC236}">
                  <a16:creationId xmlns:a16="http://schemas.microsoft.com/office/drawing/2014/main" id="{9644EB1B-08B0-463E-ACB9-71805A6C24B2}"/>
                </a:ext>
              </a:extLst>
            </p:cNvPr>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4" name="Oval 50">
              <a:extLst>
                <a:ext uri="{FF2B5EF4-FFF2-40B4-BE49-F238E27FC236}">
                  <a16:creationId xmlns:a16="http://schemas.microsoft.com/office/drawing/2014/main" id="{9C7F2381-3D2B-4F5A-9C17-073B46F193CC}"/>
                </a:ext>
              </a:extLst>
            </p:cNvPr>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5" name="Oval 51">
              <a:extLst>
                <a:ext uri="{FF2B5EF4-FFF2-40B4-BE49-F238E27FC236}">
                  <a16:creationId xmlns:a16="http://schemas.microsoft.com/office/drawing/2014/main" id="{F2A48DF2-7EC5-41A4-BFCD-DD803AB00871}"/>
                </a:ext>
              </a:extLst>
            </p:cNvPr>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6" name="Oval 52">
              <a:extLst>
                <a:ext uri="{FF2B5EF4-FFF2-40B4-BE49-F238E27FC236}">
                  <a16:creationId xmlns:a16="http://schemas.microsoft.com/office/drawing/2014/main" id="{3AECEBAD-A647-4B6A-9A6F-EF4CE3A9F9E9}"/>
                </a:ext>
              </a:extLst>
            </p:cNvPr>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7" name="Oval 53">
              <a:extLst>
                <a:ext uri="{FF2B5EF4-FFF2-40B4-BE49-F238E27FC236}">
                  <a16:creationId xmlns:a16="http://schemas.microsoft.com/office/drawing/2014/main" id="{DF91BA6B-8A84-4320-92C6-DA1151383049}"/>
                </a:ext>
              </a:extLst>
            </p:cNvPr>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8" name="Oval 54">
              <a:extLst>
                <a:ext uri="{FF2B5EF4-FFF2-40B4-BE49-F238E27FC236}">
                  <a16:creationId xmlns:a16="http://schemas.microsoft.com/office/drawing/2014/main" id="{46DC0BC1-92F3-467F-BCCA-4ACD1D195759}"/>
                </a:ext>
              </a:extLst>
            </p:cNvPr>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199" name="Oval 55">
              <a:extLst>
                <a:ext uri="{FF2B5EF4-FFF2-40B4-BE49-F238E27FC236}">
                  <a16:creationId xmlns:a16="http://schemas.microsoft.com/office/drawing/2014/main" id="{27B73407-5108-4AB0-96DF-94C9D41D6728}"/>
                </a:ext>
              </a:extLst>
            </p:cNvPr>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0" name="Oval 56">
              <a:extLst>
                <a:ext uri="{FF2B5EF4-FFF2-40B4-BE49-F238E27FC236}">
                  <a16:creationId xmlns:a16="http://schemas.microsoft.com/office/drawing/2014/main" id="{37687DD1-10A1-4967-A10F-DD9BF140D228}"/>
                </a:ext>
              </a:extLst>
            </p:cNvPr>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1" name="Oval 57">
              <a:extLst>
                <a:ext uri="{FF2B5EF4-FFF2-40B4-BE49-F238E27FC236}">
                  <a16:creationId xmlns:a16="http://schemas.microsoft.com/office/drawing/2014/main" id="{4BCAADC5-3932-4588-898B-13F98B936683}"/>
                </a:ext>
              </a:extLst>
            </p:cNvPr>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2" name="Oval 58">
              <a:extLst>
                <a:ext uri="{FF2B5EF4-FFF2-40B4-BE49-F238E27FC236}">
                  <a16:creationId xmlns:a16="http://schemas.microsoft.com/office/drawing/2014/main" id="{25B07118-E8E7-4D1E-AE11-DB962E06B3C0}"/>
                </a:ext>
              </a:extLst>
            </p:cNvPr>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3" name="Oval 59">
              <a:extLst>
                <a:ext uri="{FF2B5EF4-FFF2-40B4-BE49-F238E27FC236}">
                  <a16:creationId xmlns:a16="http://schemas.microsoft.com/office/drawing/2014/main" id="{4260107D-2B2C-4144-9D29-1B04D67EF941}"/>
                </a:ext>
              </a:extLst>
            </p:cNvPr>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4" name="Oval 60">
              <a:extLst>
                <a:ext uri="{FF2B5EF4-FFF2-40B4-BE49-F238E27FC236}">
                  <a16:creationId xmlns:a16="http://schemas.microsoft.com/office/drawing/2014/main" id="{927BA5CF-F7CA-43F0-81B2-4B93305FCBB0}"/>
                </a:ext>
              </a:extLst>
            </p:cNvPr>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5" name="Oval 61">
              <a:extLst>
                <a:ext uri="{FF2B5EF4-FFF2-40B4-BE49-F238E27FC236}">
                  <a16:creationId xmlns:a16="http://schemas.microsoft.com/office/drawing/2014/main" id="{FF08B076-2487-4F82-9590-A469CA17F057}"/>
                </a:ext>
              </a:extLst>
            </p:cNvPr>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6" name="Oval 62">
              <a:extLst>
                <a:ext uri="{FF2B5EF4-FFF2-40B4-BE49-F238E27FC236}">
                  <a16:creationId xmlns:a16="http://schemas.microsoft.com/office/drawing/2014/main" id="{8E39311E-B705-4822-93F8-EDD1A16B5F40}"/>
                </a:ext>
              </a:extLst>
            </p:cNvPr>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7" name="Oval 63">
              <a:extLst>
                <a:ext uri="{FF2B5EF4-FFF2-40B4-BE49-F238E27FC236}">
                  <a16:creationId xmlns:a16="http://schemas.microsoft.com/office/drawing/2014/main" id="{347F7BEB-DD94-484F-BDF3-6992C0503EE1}"/>
                </a:ext>
              </a:extLst>
            </p:cNvPr>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8" name="Oval 64">
              <a:extLst>
                <a:ext uri="{FF2B5EF4-FFF2-40B4-BE49-F238E27FC236}">
                  <a16:creationId xmlns:a16="http://schemas.microsoft.com/office/drawing/2014/main" id="{4BA0966B-0C2B-488B-81ED-28E2D4DEC94C}"/>
                </a:ext>
              </a:extLst>
            </p:cNvPr>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09" name="Oval 65">
              <a:extLst>
                <a:ext uri="{FF2B5EF4-FFF2-40B4-BE49-F238E27FC236}">
                  <a16:creationId xmlns:a16="http://schemas.microsoft.com/office/drawing/2014/main" id="{B7A3683B-9B51-4C4E-8ABA-3926C22BEE8E}"/>
                </a:ext>
              </a:extLst>
            </p:cNvPr>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0" name="Oval 66">
              <a:extLst>
                <a:ext uri="{FF2B5EF4-FFF2-40B4-BE49-F238E27FC236}">
                  <a16:creationId xmlns:a16="http://schemas.microsoft.com/office/drawing/2014/main" id="{2E0F5A47-2CD1-40B2-B73F-77394730336C}"/>
                </a:ext>
              </a:extLst>
            </p:cNvPr>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1" name="Oval 67">
              <a:extLst>
                <a:ext uri="{FF2B5EF4-FFF2-40B4-BE49-F238E27FC236}">
                  <a16:creationId xmlns:a16="http://schemas.microsoft.com/office/drawing/2014/main" id="{6A79BC50-C028-4108-969B-28B6DA3CE5BD}"/>
                </a:ext>
              </a:extLst>
            </p:cNvPr>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2" name="Oval 68">
              <a:extLst>
                <a:ext uri="{FF2B5EF4-FFF2-40B4-BE49-F238E27FC236}">
                  <a16:creationId xmlns:a16="http://schemas.microsoft.com/office/drawing/2014/main" id="{3EF1C89C-9C00-4587-B56E-F7D0A3BE4970}"/>
                </a:ext>
              </a:extLst>
            </p:cNvPr>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3" name="Oval 69">
              <a:extLst>
                <a:ext uri="{FF2B5EF4-FFF2-40B4-BE49-F238E27FC236}">
                  <a16:creationId xmlns:a16="http://schemas.microsoft.com/office/drawing/2014/main" id="{6FC11041-D730-4657-B411-C0D925D759A2}"/>
                </a:ext>
              </a:extLst>
            </p:cNvPr>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4" name="Oval 70">
              <a:extLst>
                <a:ext uri="{FF2B5EF4-FFF2-40B4-BE49-F238E27FC236}">
                  <a16:creationId xmlns:a16="http://schemas.microsoft.com/office/drawing/2014/main" id="{3EC68CFB-B923-4C7B-B9B7-4BBD95E6FE70}"/>
                </a:ext>
              </a:extLst>
            </p:cNvPr>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5" name="Oval 71">
              <a:extLst>
                <a:ext uri="{FF2B5EF4-FFF2-40B4-BE49-F238E27FC236}">
                  <a16:creationId xmlns:a16="http://schemas.microsoft.com/office/drawing/2014/main" id="{197E6AFA-B552-4210-826D-9E774F43373E}"/>
                </a:ext>
              </a:extLst>
            </p:cNvPr>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6" name="Oval 72">
              <a:extLst>
                <a:ext uri="{FF2B5EF4-FFF2-40B4-BE49-F238E27FC236}">
                  <a16:creationId xmlns:a16="http://schemas.microsoft.com/office/drawing/2014/main" id="{3D2860D5-DD41-4A43-ABFC-EEA8BA7A1F55}"/>
                </a:ext>
              </a:extLst>
            </p:cNvPr>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7" name="Oval 73">
              <a:extLst>
                <a:ext uri="{FF2B5EF4-FFF2-40B4-BE49-F238E27FC236}">
                  <a16:creationId xmlns:a16="http://schemas.microsoft.com/office/drawing/2014/main" id="{000BB763-E7E1-44CA-BAF8-4D53DE87D4A6}"/>
                </a:ext>
              </a:extLst>
            </p:cNvPr>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8" name="Oval 74">
              <a:extLst>
                <a:ext uri="{FF2B5EF4-FFF2-40B4-BE49-F238E27FC236}">
                  <a16:creationId xmlns:a16="http://schemas.microsoft.com/office/drawing/2014/main" id="{55BE8045-3215-4560-BBE0-B586B218B322}"/>
                </a:ext>
              </a:extLst>
            </p:cNvPr>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19" name="Oval 75">
              <a:extLst>
                <a:ext uri="{FF2B5EF4-FFF2-40B4-BE49-F238E27FC236}">
                  <a16:creationId xmlns:a16="http://schemas.microsoft.com/office/drawing/2014/main" id="{3E954DF3-2AAA-4D69-8F92-22351CD1EA41}"/>
                </a:ext>
              </a:extLst>
            </p:cNvPr>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0" name="Oval 76">
              <a:extLst>
                <a:ext uri="{FF2B5EF4-FFF2-40B4-BE49-F238E27FC236}">
                  <a16:creationId xmlns:a16="http://schemas.microsoft.com/office/drawing/2014/main" id="{14525DAC-F073-4F96-8E03-E241FF86E58B}"/>
                </a:ext>
              </a:extLst>
            </p:cNvPr>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1" name="Oval 77">
              <a:extLst>
                <a:ext uri="{FF2B5EF4-FFF2-40B4-BE49-F238E27FC236}">
                  <a16:creationId xmlns:a16="http://schemas.microsoft.com/office/drawing/2014/main" id="{309405F1-8B90-40F8-8139-2802FFEE504E}"/>
                </a:ext>
              </a:extLst>
            </p:cNvPr>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2" name="Oval 78">
              <a:extLst>
                <a:ext uri="{FF2B5EF4-FFF2-40B4-BE49-F238E27FC236}">
                  <a16:creationId xmlns:a16="http://schemas.microsoft.com/office/drawing/2014/main" id="{8FE6E338-53D6-4C04-A0AE-33CEE4A819C0}"/>
                </a:ext>
              </a:extLst>
            </p:cNvPr>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3" name="Oval 79">
              <a:extLst>
                <a:ext uri="{FF2B5EF4-FFF2-40B4-BE49-F238E27FC236}">
                  <a16:creationId xmlns:a16="http://schemas.microsoft.com/office/drawing/2014/main" id="{4A324C9C-A98F-4165-B37A-E868676B228D}"/>
                </a:ext>
              </a:extLst>
            </p:cNvPr>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4" name="Oval 80">
              <a:extLst>
                <a:ext uri="{FF2B5EF4-FFF2-40B4-BE49-F238E27FC236}">
                  <a16:creationId xmlns:a16="http://schemas.microsoft.com/office/drawing/2014/main" id="{89B89F2C-743B-4112-AD24-80FC596DBC57}"/>
                </a:ext>
              </a:extLst>
            </p:cNvPr>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5" name="Oval 81">
              <a:extLst>
                <a:ext uri="{FF2B5EF4-FFF2-40B4-BE49-F238E27FC236}">
                  <a16:creationId xmlns:a16="http://schemas.microsoft.com/office/drawing/2014/main" id="{1E99DE3E-8B86-4C71-869B-5D4127DC0C19}"/>
                </a:ext>
              </a:extLst>
            </p:cNvPr>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6" name="Oval 82">
              <a:extLst>
                <a:ext uri="{FF2B5EF4-FFF2-40B4-BE49-F238E27FC236}">
                  <a16:creationId xmlns:a16="http://schemas.microsoft.com/office/drawing/2014/main" id="{4FBA03FC-5284-4218-B339-9240ECB755C8}"/>
                </a:ext>
              </a:extLst>
            </p:cNvPr>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7" name="Oval 83">
              <a:extLst>
                <a:ext uri="{FF2B5EF4-FFF2-40B4-BE49-F238E27FC236}">
                  <a16:creationId xmlns:a16="http://schemas.microsoft.com/office/drawing/2014/main" id="{053193AF-D811-455D-92C4-36BE0C059E4A}"/>
                </a:ext>
              </a:extLst>
            </p:cNvPr>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8" name="Oval 84">
              <a:extLst>
                <a:ext uri="{FF2B5EF4-FFF2-40B4-BE49-F238E27FC236}">
                  <a16:creationId xmlns:a16="http://schemas.microsoft.com/office/drawing/2014/main" id="{C634A745-1DB9-4489-9D5E-B64E27F0C037}"/>
                </a:ext>
              </a:extLst>
            </p:cNvPr>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29" name="Oval 85">
              <a:extLst>
                <a:ext uri="{FF2B5EF4-FFF2-40B4-BE49-F238E27FC236}">
                  <a16:creationId xmlns:a16="http://schemas.microsoft.com/office/drawing/2014/main" id="{D49D3A05-85C9-4ABA-905D-8911C36CCA1D}"/>
                </a:ext>
              </a:extLst>
            </p:cNvPr>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0" name="Oval 86">
              <a:extLst>
                <a:ext uri="{FF2B5EF4-FFF2-40B4-BE49-F238E27FC236}">
                  <a16:creationId xmlns:a16="http://schemas.microsoft.com/office/drawing/2014/main" id="{C9D5ED95-4C98-41CA-8BF5-7A32639B6C60}"/>
                </a:ext>
              </a:extLst>
            </p:cNvPr>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1" name="Oval 87">
              <a:extLst>
                <a:ext uri="{FF2B5EF4-FFF2-40B4-BE49-F238E27FC236}">
                  <a16:creationId xmlns:a16="http://schemas.microsoft.com/office/drawing/2014/main" id="{38EF7522-17CA-4135-B284-197F3C58790E}"/>
                </a:ext>
              </a:extLst>
            </p:cNvPr>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2" name="Oval 88">
              <a:extLst>
                <a:ext uri="{FF2B5EF4-FFF2-40B4-BE49-F238E27FC236}">
                  <a16:creationId xmlns:a16="http://schemas.microsoft.com/office/drawing/2014/main" id="{E9B63BEF-2E35-4CE6-BB7F-3EF375D0417B}"/>
                </a:ext>
              </a:extLst>
            </p:cNvPr>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3" name="Oval 89">
              <a:extLst>
                <a:ext uri="{FF2B5EF4-FFF2-40B4-BE49-F238E27FC236}">
                  <a16:creationId xmlns:a16="http://schemas.microsoft.com/office/drawing/2014/main" id="{B7A31507-4DC0-4939-825F-977FEBEF0D24}"/>
                </a:ext>
              </a:extLst>
            </p:cNvPr>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4" name="Oval 90">
              <a:extLst>
                <a:ext uri="{FF2B5EF4-FFF2-40B4-BE49-F238E27FC236}">
                  <a16:creationId xmlns:a16="http://schemas.microsoft.com/office/drawing/2014/main" id="{24736B01-649C-453B-BFF3-06F8659FE9E4}"/>
                </a:ext>
              </a:extLst>
            </p:cNvPr>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5" name="Oval 91">
              <a:extLst>
                <a:ext uri="{FF2B5EF4-FFF2-40B4-BE49-F238E27FC236}">
                  <a16:creationId xmlns:a16="http://schemas.microsoft.com/office/drawing/2014/main" id="{E909B7C3-AD80-40DB-ACD6-D1E3B254FE29}"/>
                </a:ext>
              </a:extLst>
            </p:cNvPr>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6" name="Oval 92">
              <a:extLst>
                <a:ext uri="{FF2B5EF4-FFF2-40B4-BE49-F238E27FC236}">
                  <a16:creationId xmlns:a16="http://schemas.microsoft.com/office/drawing/2014/main" id="{509D2AA8-D261-4ADE-AE60-E6CD767276FD}"/>
                </a:ext>
              </a:extLst>
            </p:cNvPr>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7" name="Oval 93">
              <a:extLst>
                <a:ext uri="{FF2B5EF4-FFF2-40B4-BE49-F238E27FC236}">
                  <a16:creationId xmlns:a16="http://schemas.microsoft.com/office/drawing/2014/main" id="{6724ED80-180E-4EFC-9438-76E3AB3F1007}"/>
                </a:ext>
              </a:extLst>
            </p:cNvPr>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8" name="Oval 94">
              <a:extLst>
                <a:ext uri="{FF2B5EF4-FFF2-40B4-BE49-F238E27FC236}">
                  <a16:creationId xmlns:a16="http://schemas.microsoft.com/office/drawing/2014/main" id="{834EBB91-9A12-4AF7-B256-43A3369540D5}"/>
                </a:ext>
              </a:extLst>
            </p:cNvPr>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39" name="Oval 95">
              <a:extLst>
                <a:ext uri="{FF2B5EF4-FFF2-40B4-BE49-F238E27FC236}">
                  <a16:creationId xmlns:a16="http://schemas.microsoft.com/office/drawing/2014/main" id="{0BD15F77-57AB-4E6F-81C2-E7346854666D}"/>
                </a:ext>
              </a:extLst>
            </p:cNvPr>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0" name="Oval 96">
              <a:extLst>
                <a:ext uri="{FF2B5EF4-FFF2-40B4-BE49-F238E27FC236}">
                  <a16:creationId xmlns:a16="http://schemas.microsoft.com/office/drawing/2014/main" id="{ACBA818A-A6E3-4ACF-88CF-10F31545312F}"/>
                </a:ext>
              </a:extLst>
            </p:cNvPr>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1" name="Oval 97">
              <a:extLst>
                <a:ext uri="{FF2B5EF4-FFF2-40B4-BE49-F238E27FC236}">
                  <a16:creationId xmlns:a16="http://schemas.microsoft.com/office/drawing/2014/main" id="{FD86EE82-9173-41CA-8FCF-C38A94D1B6C0}"/>
                </a:ext>
              </a:extLst>
            </p:cNvPr>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2" name="Oval 98">
              <a:extLst>
                <a:ext uri="{FF2B5EF4-FFF2-40B4-BE49-F238E27FC236}">
                  <a16:creationId xmlns:a16="http://schemas.microsoft.com/office/drawing/2014/main" id="{098C8809-5BF2-4597-801A-B053F1CEC0E4}"/>
                </a:ext>
              </a:extLst>
            </p:cNvPr>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3" name="Oval 99">
              <a:extLst>
                <a:ext uri="{FF2B5EF4-FFF2-40B4-BE49-F238E27FC236}">
                  <a16:creationId xmlns:a16="http://schemas.microsoft.com/office/drawing/2014/main" id="{170ABE7D-2C6C-41A7-8FAA-F21D84DB70EC}"/>
                </a:ext>
              </a:extLst>
            </p:cNvPr>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4" name="Oval 100">
              <a:extLst>
                <a:ext uri="{FF2B5EF4-FFF2-40B4-BE49-F238E27FC236}">
                  <a16:creationId xmlns:a16="http://schemas.microsoft.com/office/drawing/2014/main" id="{D381FF99-8132-4411-B7B8-C07BEC79ED36}"/>
                </a:ext>
              </a:extLst>
            </p:cNvPr>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5" name="Oval 101">
              <a:extLst>
                <a:ext uri="{FF2B5EF4-FFF2-40B4-BE49-F238E27FC236}">
                  <a16:creationId xmlns:a16="http://schemas.microsoft.com/office/drawing/2014/main" id="{6EFB20DD-F459-498E-BA2D-664742C3BB16}"/>
                </a:ext>
              </a:extLst>
            </p:cNvPr>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6" name="Oval 102">
              <a:extLst>
                <a:ext uri="{FF2B5EF4-FFF2-40B4-BE49-F238E27FC236}">
                  <a16:creationId xmlns:a16="http://schemas.microsoft.com/office/drawing/2014/main" id="{B4EE6719-DEC0-486A-8629-0BEB0B5126CB}"/>
                </a:ext>
              </a:extLst>
            </p:cNvPr>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7" name="Oval 103">
              <a:extLst>
                <a:ext uri="{FF2B5EF4-FFF2-40B4-BE49-F238E27FC236}">
                  <a16:creationId xmlns:a16="http://schemas.microsoft.com/office/drawing/2014/main" id="{8B9F5EC9-27A0-4E26-8C5D-E670B4A81E65}"/>
                </a:ext>
              </a:extLst>
            </p:cNvPr>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8" name="Oval 104">
              <a:extLst>
                <a:ext uri="{FF2B5EF4-FFF2-40B4-BE49-F238E27FC236}">
                  <a16:creationId xmlns:a16="http://schemas.microsoft.com/office/drawing/2014/main" id="{664DEE1D-4EF0-45AF-A16B-6A0F77391454}"/>
                </a:ext>
              </a:extLst>
            </p:cNvPr>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49" name="Oval 105">
              <a:extLst>
                <a:ext uri="{FF2B5EF4-FFF2-40B4-BE49-F238E27FC236}">
                  <a16:creationId xmlns:a16="http://schemas.microsoft.com/office/drawing/2014/main" id="{9E5CF8D6-F14C-4E34-8C4D-DB2274228E65}"/>
                </a:ext>
              </a:extLst>
            </p:cNvPr>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0" name="Oval 106">
              <a:extLst>
                <a:ext uri="{FF2B5EF4-FFF2-40B4-BE49-F238E27FC236}">
                  <a16:creationId xmlns:a16="http://schemas.microsoft.com/office/drawing/2014/main" id="{4950AA89-C65A-41AA-B6B1-CB77A0D0EA7D}"/>
                </a:ext>
              </a:extLst>
            </p:cNvPr>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1" name="Oval 107">
              <a:extLst>
                <a:ext uri="{FF2B5EF4-FFF2-40B4-BE49-F238E27FC236}">
                  <a16:creationId xmlns:a16="http://schemas.microsoft.com/office/drawing/2014/main" id="{3A933B20-8338-43B3-B784-316427CD1A5D}"/>
                </a:ext>
              </a:extLst>
            </p:cNvPr>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2" name="Oval 108">
              <a:extLst>
                <a:ext uri="{FF2B5EF4-FFF2-40B4-BE49-F238E27FC236}">
                  <a16:creationId xmlns:a16="http://schemas.microsoft.com/office/drawing/2014/main" id="{D2608483-6EE5-419F-BDF4-5741B90F3387}"/>
                </a:ext>
              </a:extLst>
            </p:cNvPr>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3" name="Oval 109">
              <a:extLst>
                <a:ext uri="{FF2B5EF4-FFF2-40B4-BE49-F238E27FC236}">
                  <a16:creationId xmlns:a16="http://schemas.microsoft.com/office/drawing/2014/main" id="{10C8F4DE-D45B-4DFA-AAE1-9A8644398F68}"/>
                </a:ext>
              </a:extLst>
            </p:cNvPr>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4" name="Oval 110">
              <a:extLst>
                <a:ext uri="{FF2B5EF4-FFF2-40B4-BE49-F238E27FC236}">
                  <a16:creationId xmlns:a16="http://schemas.microsoft.com/office/drawing/2014/main" id="{9D5D8ECA-D742-4B37-9838-B893C16C02C1}"/>
                </a:ext>
              </a:extLst>
            </p:cNvPr>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5" name="Oval 111">
              <a:extLst>
                <a:ext uri="{FF2B5EF4-FFF2-40B4-BE49-F238E27FC236}">
                  <a16:creationId xmlns:a16="http://schemas.microsoft.com/office/drawing/2014/main" id="{72F275BF-2B51-4505-B2CF-A5FE6A2DA4F4}"/>
                </a:ext>
              </a:extLst>
            </p:cNvPr>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6" name="Oval 112">
              <a:extLst>
                <a:ext uri="{FF2B5EF4-FFF2-40B4-BE49-F238E27FC236}">
                  <a16:creationId xmlns:a16="http://schemas.microsoft.com/office/drawing/2014/main" id="{969E78FF-A734-44D2-8038-E17F9219E774}"/>
                </a:ext>
              </a:extLst>
            </p:cNvPr>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7" name="Oval 113">
              <a:extLst>
                <a:ext uri="{FF2B5EF4-FFF2-40B4-BE49-F238E27FC236}">
                  <a16:creationId xmlns:a16="http://schemas.microsoft.com/office/drawing/2014/main" id="{A22875A1-7860-46A9-B9AC-1412B71155C1}"/>
                </a:ext>
              </a:extLst>
            </p:cNvPr>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8" name="Oval 114">
              <a:extLst>
                <a:ext uri="{FF2B5EF4-FFF2-40B4-BE49-F238E27FC236}">
                  <a16:creationId xmlns:a16="http://schemas.microsoft.com/office/drawing/2014/main" id="{6C8BAF3D-18E1-480B-93C7-6887A2F3CD64}"/>
                </a:ext>
              </a:extLst>
            </p:cNvPr>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59" name="Oval 115">
              <a:extLst>
                <a:ext uri="{FF2B5EF4-FFF2-40B4-BE49-F238E27FC236}">
                  <a16:creationId xmlns:a16="http://schemas.microsoft.com/office/drawing/2014/main" id="{BFEE182B-EA45-4932-92CD-08A91417AB0A}"/>
                </a:ext>
              </a:extLst>
            </p:cNvPr>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0" name="Oval 116">
              <a:extLst>
                <a:ext uri="{FF2B5EF4-FFF2-40B4-BE49-F238E27FC236}">
                  <a16:creationId xmlns:a16="http://schemas.microsoft.com/office/drawing/2014/main" id="{9457A7FC-34F9-4112-8A8B-4786151C7F70}"/>
                </a:ext>
              </a:extLst>
            </p:cNvPr>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1" name="Oval 117">
              <a:extLst>
                <a:ext uri="{FF2B5EF4-FFF2-40B4-BE49-F238E27FC236}">
                  <a16:creationId xmlns:a16="http://schemas.microsoft.com/office/drawing/2014/main" id="{305A533A-8DA2-4F2C-83A6-819F15C85151}"/>
                </a:ext>
              </a:extLst>
            </p:cNvPr>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2" name="Oval 118">
              <a:extLst>
                <a:ext uri="{FF2B5EF4-FFF2-40B4-BE49-F238E27FC236}">
                  <a16:creationId xmlns:a16="http://schemas.microsoft.com/office/drawing/2014/main" id="{3EE529AB-75CD-412E-BCB1-F8C36F7FA736}"/>
                </a:ext>
              </a:extLst>
            </p:cNvPr>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3" name="Oval 119">
              <a:extLst>
                <a:ext uri="{FF2B5EF4-FFF2-40B4-BE49-F238E27FC236}">
                  <a16:creationId xmlns:a16="http://schemas.microsoft.com/office/drawing/2014/main" id="{A93A2AF2-F5D3-4993-8FC8-1C563C8C478A}"/>
                </a:ext>
              </a:extLst>
            </p:cNvPr>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4" name="Oval 120">
              <a:extLst>
                <a:ext uri="{FF2B5EF4-FFF2-40B4-BE49-F238E27FC236}">
                  <a16:creationId xmlns:a16="http://schemas.microsoft.com/office/drawing/2014/main" id="{A938B289-3A8F-459A-A263-2F36D077F050}"/>
                </a:ext>
              </a:extLst>
            </p:cNvPr>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5" name="Oval 121">
              <a:extLst>
                <a:ext uri="{FF2B5EF4-FFF2-40B4-BE49-F238E27FC236}">
                  <a16:creationId xmlns:a16="http://schemas.microsoft.com/office/drawing/2014/main" id="{54C97CDA-86F4-4649-BDDE-3E160D0E8D5B}"/>
                </a:ext>
              </a:extLst>
            </p:cNvPr>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6" name="Oval 122">
              <a:extLst>
                <a:ext uri="{FF2B5EF4-FFF2-40B4-BE49-F238E27FC236}">
                  <a16:creationId xmlns:a16="http://schemas.microsoft.com/office/drawing/2014/main" id="{DC90B3EF-4CCF-48F4-8673-EAE6CF83C87F}"/>
                </a:ext>
              </a:extLst>
            </p:cNvPr>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7" name="Oval 123">
              <a:extLst>
                <a:ext uri="{FF2B5EF4-FFF2-40B4-BE49-F238E27FC236}">
                  <a16:creationId xmlns:a16="http://schemas.microsoft.com/office/drawing/2014/main" id="{00409FE3-90A4-4C36-8055-924EF95A27E7}"/>
                </a:ext>
              </a:extLst>
            </p:cNvPr>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8" name="Oval 124">
              <a:extLst>
                <a:ext uri="{FF2B5EF4-FFF2-40B4-BE49-F238E27FC236}">
                  <a16:creationId xmlns:a16="http://schemas.microsoft.com/office/drawing/2014/main" id="{C7F192FB-9DAF-4844-9ABD-08D7591D933E}"/>
                </a:ext>
              </a:extLst>
            </p:cNvPr>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69" name="Oval 125">
              <a:extLst>
                <a:ext uri="{FF2B5EF4-FFF2-40B4-BE49-F238E27FC236}">
                  <a16:creationId xmlns:a16="http://schemas.microsoft.com/office/drawing/2014/main" id="{979575EA-ACED-4DEE-8056-BCE80AA83BD0}"/>
                </a:ext>
              </a:extLst>
            </p:cNvPr>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0" name="Oval 126">
              <a:extLst>
                <a:ext uri="{FF2B5EF4-FFF2-40B4-BE49-F238E27FC236}">
                  <a16:creationId xmlns:a16="http://schemas.microsoft.com/office/drawing/2014/main" id="{9C995E40-A442-4EA9-8D45-9F0C454A63E8}"/>
                </a:ext>
              </a:extLst>
            </p:cNvPr>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1" name="Oval 127">
              <a:extLst>
                <a:ext uri="{FF2B5EF4-FFF2-40B4-BE49-F238E27FC236}">
                  <a16:creationId xmlns:a16="http://schemas.microsoft.com/office/drawing/2014/main" id="{6FFEBF45-2A41-4261-8FCB-1B3547018435}"/>
                </a:ext>
              </a:extLst>
            </p:cNvPr>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2" name="Oval 128">
              <a:extLst>
                <a:ext uri="{FF2B5EF4-FFF2-40B4-BE49-F238E27FC236}">
                  <a16:creationId xmlns:a16="http://schemas.microsoft.com/office/drawing/2014/main" id="{945C5D29-2D55-4498-A939-E063A1B4B5ED}"/>
                </a:ext>
              </a:extLst>
            </p:cNvPr>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3" name="Oval 129">
              <a:extLst>
                <a:ext uri="{FF2B5EF4-FFF2-40B4-BE49-F238E27FC236}">
                  <a16:creationId xmlns:a16="http://schemas.microsoft.com/office/drawing/2014/main" id="{A4BF1F8B-E8DA-443F-9184-2C075A5771DF}"/>
                </a:ext>
              </a:extLst>
            </p:cNvPr>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4" name="Oval 130">
              <a:extLst>
                <a:ext uri="{FF2B5EF4-FFF2-40B4-BE49-F238E27FC236}">
                  <a16:creationId xmlns:a16="http://schemas.microsoft.com/office/drawing/2014/main" id="{0EDEFE81-0B67-4867-9D5E-7AA20233FA6F}"/>
                </a:ext>
              </a:extLst>
            </p:cNvPr>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5" name="Oval 131">
              <a:extLst>
                <a:ext uri="{FF2B5EF4-FFF2-40B4-BE49-F238E27FC236}">
                  <a16:creationId xmlns:a16="http://schemas.microsoft.com/office/drawing/2014/main" id="{12BBD5B9-9E54-4AD2-ADBF-974F99638275}"/>
                </a:ext>
              </a:extLst>
            </p:cNvPr>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6" name="Oval 132">
              <a:extLst>
                <a:ext uri="{FF2B5EF4-FFF2-40B4-BE49-F238E27FC236}">
                  <a16:creationId xmlns:a16="http://schemas.microsoft.com/office/drawing/2014/main" id="{EFCCBCC8-284E-4B7F-A75C-02F1E1AD30A6}"/>
                </a:ext>
              </a:extLst>
            </p:cNvPr>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7" name="Oval 133">
              <a:extLst>
                <a:ext uri="{FF2B5EF4-FFF2-40B4-BE49-F238E27FC236}">
                  <a16:creationId xmlns:a16="http://schemas.microsoft.com/office/drawing/2014/main" id="{CB669FD2-DC55-4DF7-AAE9-B29AE7D20153}"/>
                </a:ext>
              </a:extLst>
            </p:cNvPr>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8" name="Oval 134">
              <a:extLst>
                <a:ext uri="{FF2B5EF4-FFF2-40B4-BE49-F238E27FC236}">
                  <a16:creationId xmlns:a16="http://schemas.microsoft.com/office/drawing/2014/main" id="{3A8B82AF-6F6F-495C-9E2C-591BDB204609}"/>
                </a:ext>
              </a:extLst>
            </p:cNvPr>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79" name="Oval 135">
              <a:extLst>
                <a:ext uri="{FF2B5EF4-FFF2-40B4-BE49-F238E27FC236}">
                  <a16:creationId xmlns:a16="http://schemas.microsoft.com/office/drawing/2014/main" id="{05632AB4-C78F-4D1D-98F8-2E5877A17359}"/>
                </a:ext>
              </a:extLst>
            </p:cNvPr>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0" name="Oval 136">
              <a:extLst>
                <a:ext uri="{FF2B5EF4-FFF2-40B4-BE49-F238E27FC236}">
                  <a16:creationId xmlns:a16="http://schemas.microsoft.com/office/drawing/2014/main" id="{7F4F34D2-BC79-4F06-B968-28E2FBD3ABE8}"/>
                </a:ext>
              </a:extLst>
            </p:cNvPr>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1" name="Oval 137">
              <a:extLst>
                <a:ext uri="{FF2B5EF4-FFF2-40B4-BE49-F238E27FC236}">
                  <a16:creationId xmlns:a16="http://schemas.microsoft.com/office/drawing/2014/main" id="{FE565116-AED0-4D86-9A16-19BFC99D5F34}"/>
                </a:ext>
              </a:extLst>
            </p:cNvPr>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2" name="Oval 138">
              <a:extLst>
                <a:ext uri="{FF2B5EF4-FFF2-40B4-BE49-F238E27FC236}">
                  <a16:creationId xmlns:a16="http://schemas.microsoft.com/office/drawing/2014/main" id="{A1479D88-922D-484F-869F-7D01B349EB56}"/>
                </a:ext>
              </a:extLst>
            </p:cNvPr>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3" name="Oval 139">
              <a:extLst>
                <a:ext uri="{FF2B5EF4-FFF2-40B4-BE49-F238E27FC236}">
                  <a16:creationId xmlns:a16="http://schemas.microsoft.com/office/drawing/2014/main" id="{1F282EBA-24D9-4B79-95A1-FEB6B22A87C4}"/>
                </a:ext>
              </a:extLst>
            </p:cNvPr>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4" name="Oval 140">
              <a:extLst>
                <a:ext uri="{FF2B5EF4-FFF2-40B4-BE49-F238E27FC236}">
                  <a16:creationId xmlns:a16="http://schemas.microsoft.com/office/drawing/2014/main" id="{A79D7526-9BCB-44C5-8F4B-5556F2F734C5}"/>
                </a:ext>
              </a:extLst>
            </p:cNvPr>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5" name="Oval 141">
              <a:extLst>
                <a:ext uri="{FF2B5EF4-FFF2-40B4-BE49-F238E27FC236}">
                  <a16:creationId xmlns:a16="http://schemas.microsoft.com/office/drawing/2014/main" id="{12749459-BA91-47E4-821E-A08CD9B89A1B}"/>
                </a:ext>
              </a:extLst>
            </p:cNvPr>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6" name="Oval 142">
              <a:extLst>
                <a:ext uri="{FF2B5EF4-FFF2-40B4-BE49-F238E27FC236}">
                  <a16:creationId xmlns:a16="http://schemas.microsoft.com/office/drawing/2014/main" id="{16C66062-7F18-4CF8-BDA9-66DE1C6307F0}"/>
                </a:ext>
              </a:extLst>
            </p:cNvPr>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7" name="Oval 143">
              <a:extLst>
                <a:ext uri="{FF2B5EF4-FFF2-40B4-BE49-F238E27FC236}">
                  <a16:creationId xmlns:a16="http://schemas.microsoft.com/office/drawing/2014/main" id="{60D1C514-859D-4E07-B6D1-DB4B00EEAAC8}"/>
                </a:ext>
              </a:extLst>
            </p:cNvPr>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8" name="Oval 144">
              <a:extLst>
                <a:ext uri="{FF2B5EF4-FFF2-40B4-BE49-F238E27FC236}">
                  <a16:creationId xmlns:a16="http://schemas.microsoft.com/office/drawing/2014/main" id="{CDDD75CD-BBAF-4DB2-9024-C0F3D9BD4478}"/>
                </a:ext>
              </a:extLst>
            </p:cNvPr>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89" name="Oval 145">
              <a:extLst>
                <a:ext uri="{FF2B5EF4-FFF2-40B4-BE49-F238E27FC236}">
                  <a16:creationId xmlns:a16="http://schemas.microsoft.com/office/drawing/2014/main" id="{786531A7-46AB-480E-9B70-0A04670585D6}"/>
                </a:ext>
              </a:extLst>
            </p:cNvPr>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0" name="Oval 146">
              <a:extLst>
                <a:ext uri="{FF2B5EF4-FFF2-40B4-BE49-F238E27FC236}">
                  <a16:creationId xmlns:a16="http://schemas.microsoft.com/office/drawing/2014/main" id="{F035A604-3676-4804-8750-3A0531233688}"/>
                </a:ext>
              </a:extLst>
            </p:cNvPr>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1" name="Oval 147">
              <a:extLst>
                <a:ext uri="{FF2B5EF4-FFF2-40B4-BE49-F238E27FC236}">
                  <a16:creationId xmlns:a16="http://schemas.microsoft.com/office/drawing/2014/main" id="{2CBF4A57-461F-4262-A9DA-73DC159C3C19}"/>
                </a:ext>
              </a:extLst>
            </p:cNvPr>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2" name="Oval 148">
              <a:extLst>
                <a:ext uri="{FF2B5EF4-FFF2-40B4-BE49-F238E27FC236}">
                  <a16:creationId xmlns:a16="http://schemas.microsoft.com/office/drawing/2014/main" id="{F630A7AC-A002-479A-80A1-572F9277374D}"/>
                </a:ext>
              </a:extLst>
            </p:cNvPr>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3" name="Oval 149">
              <a:extLst>
                <a:ext uri="{FF2B5EF4-FFF2-40B4-BE49-F238E27FC236}">
                  <a16:creationId xmlns:a16="http://schemas.microsoft.com/office/drawing/2014/main" id="{E436FF47-C3B9-43F4-B5EA-AF124842BDCB}"/>
                </a:ext>
              </a:extLst>
            </p:cNvPr>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4" name="Oval 150">
              <a:extLst>
                <a:ext uri="{FF2B5EF4-FFF2-40B4-BE49-F238E27FC236}">
                  <a16:creationId xmlns:a16="http://schemas.microsoft.com/office/drawing/2014/main" id="{943FBAC9-1A56-4301-83F1-D0DE02A2CB5D}"/>
                </a:ext>
              </a:extLst>
            </p:cNvPr>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5" name="Oval 151">
              <a:extLst>
                <a:ext uri="{FF2B5EF4-FFF2-40B4-BE49-F238E27FC236}">
                  <a16:creationId xmlns:a16="http://schemas.microsoft.com/office/drawing/2014/main" id="{6BE088BD-3324-42F2-9467-A77A2FFC8430}"/>
                </a:ext>
              </a:extLst>
            </p:cNvPr>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6" name="Oval 152">
              <a:extLst>
                <a:ext uri="{FF2B5EF4-FFF2-40B4-BE49-F238E27FC236}">
                  <a16:creationId xmlns:a16="http://schemas.microsoft.com/office/drawing/2014/main" id="{F439F271-CB0C-4383-8A73-C94B6C296AF3}"/>
                </a:ext>
              </a:extLst>
            </p:cNvPr>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7" name="Oval 153">
              <a:extLst>
                <a:ext uri="{FF2B5EF4-FFF2-40B4-BE49-F238E27FC236}">
                  <a16:creationId xmlns:a16="http://schemas.microsoft.com/office/drawing/2014/main" id="{86240418-B7AD-41CB-824A-48E1C9E2EB49}"/>
                </a:ext>
              </a:extLst>
            </p:cNvPr>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8" name="Oval 154">
              <a:extLst>
                <a:ext uri="{FF2B5EF4-FFF2-40B4-BE49-F238E27FC236}">
                  <a16:creationId xmlns:a16="http://schemas.microsoft.com/office/drawing/2014/main" id="{5B16BF99-E03F-44BE-95D7-CA5E7857EEDD}"/>
                </a:ext>
              </a:extLst>
            </p:cNvPr>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299" name="Oval 155">
              <a:extLst>
                <a:ext uri="{FF2B5EF4-FFF2-40B4-BE49-F238E27FC236}">
                  <a16:creationId xmlns:a16="http://schemas.microsoft.com/office/drawing/2014/main" id="{622331AC-CB19-456F-89BB-AA19EA538ED8}"/>
                </a:ext>
              </a:extLst>
            </p:cNvPr>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0" name="Oval 156">
              <a:extLst>
                <a:ext uri="{FF2B5EF4-FFF2-40B4-BE49-F238E27FC236}">
                  <a16:creationId xmlns:a16="http://schemas.microsoft.com/office/drawing/2014/main" id="{53DC9126-8556-4CA8-BFC1-873A23F24677}"/>
                </a:ext>
              </a:extLst>
            </p:cNvPr>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1" name="Oval 157">
              <a:extLst>
                <a:ext uri="{FF2B5EF4-FFF2-40B4-BE49-F238E27FC236}">
                  <a16:creationId xmlns:a16="http://schemas.microsoft.com/office/drawing/2014/main" id="{E21A6625-C9C3-4D64-AA8A-961ACCB2D19B}"/>
                </a:ext>
              </a:extLst>
            </p:cNvPr>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2" name="Oval 158">
              <a:extLst>
                <a:ext uri="{FF2B5EF4-FFF2-40B4-BE49-F238E27FC236}">
                  <a16:creationId xmlns:a16="http://schemas.microsoft.com/office/drawing/2014/main" id="{8CE5B7C6-9482-49D5-BA1E-74C3C1709F64}"/>
                </a:ext>
              </a:extLst>
            </p:cNvPr>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3" name="Oval 159">
              <a:extLst>
                <a:ext uri="{FF2B5EF4-FFF2-40B4-BE49-F238E27FC236}">
                  <a16:creationId xmlns:a16="http://schemas.microsoft.com/office/drawing/2014/main" id="{8266CBB0-3D5D-4133-A707-D3B2B42F180F}"/>
                </a:ext>
              </a:extLst>
            </p:cNvPr>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4" name="Oval 160">
              <a:extLst>
                <a:ext uri="{FF2B5EF4-FFF2-40B4-BE49-F238E27FC236}">
                  <a16:creationId xmlns:a16="http://schemas.microsoft.com/office/drawing/2014/main" id="{146C6F29-71F1-46CD-A094-EAA5CA531D08}"/>
                </a:ext>
              </a:extLst>
            </p:cNvPr>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5" name="Oval 161">
              <a:extLst>
                <a:ext uri="{FF2B5EF4-FFF2-40B4-BE49-F238E27FC236}">
                  <a16:creationId xmlns:a16="http://schemas.microsoft.com/office/drawing/2014/main" id="{BC3E3DD8-C7C1-4E22-BAD0-82207B9050B0}"/>
                </a:ext>
              </a:extLst>
            </p:cNvPr>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6" name="Oval 162">
              <a:extLst>
                <a:ext uri="{FF2B5EF4-FFF2-40B4-BE49-F238E27FC236}">
                  <a16:creationId xmlns:a16="http://schemas.microsoft.com/office/drawing/2014/main" id="{178CC767-1F60-4077-AE00-04556F270BB0}"/>
                </a:ext>
              </a:extLst>
            </p:cNvPr>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7" name="Oval 163">
              <a:extLst>
                <a:ext uri="{FF2B5EF4-FFF2-40B4-BE49-F238E27FC236}">
                  <a16:creationId xmlns:a16="http://schemas.microsoft.com/office/drawing/2014/main" id="{0FE56036-7551-4762-8EC6-56B3DBEE21B6}"/>
                </a:ext>
              </a:extLst>
            </p:cNvPr>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8" name="Oval 164">
              <a:extLst>
                <a:ext uri="{FF2B5EF4-FFF2-40B4-BE49-F238E27FC236}">
                  <a16:creationId xmlns:a16="http://schemas.microsoft.com/office/drawing/2014/main" id="{1216F9F2-627F-49E6-95A6-730B952C1609}"/>
                </a:ext>
              </a:extLst>
            </p:cNvPr>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09" name="Oval 165">
              <a:extLst>
                <a:ext uri="{FF2B5EF4-FFF2-40B4-BE49-F238E27FC236}">
                  <a16:creationId xmlns:a16="http://schemas.microsoft.com/office/drawing/2014/main" id="{FFBF0E35-9B41-4D10-A800-A9CE4534804B}"/>
                </a:ext>
              </a:extLst>
            </p:cNvPr>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0" name="Oval 166">
              <a:extLst>
                <a:ext uri="{FF2B5EF4-FFF2-40B4-BE49-F238E27FC236}">
                  <a16:creationId xmlns:a16="http://schemas.microsoft.com/office/drawing/2014/main" id="{88B426D9-5E75-4253-8D8D-6F6B4DAC2A3F}"/>
                </a:ext>
              </a:extLst>
            </p:cNvPr>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1" name="Oval 167">
              <a:extLst>
                <a:ext uri="{FF2B5EF4-FFF2-40B4-BE49-F238E27FC236}">
                  <a16:creationId xmlns:a16="http://schemas.microsoft.com/office/drawing/2014/main" id="{709DE3BD-0BA7-4E28-AD0F-61410B6138B0}"/>
                </a:ext>
              </a:extLst>
            </p:cNvPr>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2" name="Oval 168">
              <a:extLst>
                <a:ext uri="{FF2B5EF4-FFF2-40B4-BE49-F238E27FC236}">
                  <a16:creationId xmlns:a16="http://schemas.microsoft.com/office/drawing/2014/main" id="{D1314850-FF4A-4028-A85F-E79AE5C065D3}"/>
                </a:ext>
              </a:extLst>
            </p:cNvPr>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3" name="Oval 169">
              <a:extLst>
                <a:ext uri="{FF2B5EF4-FFF2-40B4-BE49-F238E27FC236}">
                  <a16:creationId xmlns:a16="http://schemas.microsoft.com/office/drawing/2014/main" id="{C126651C-B2E4-4BDD-AB49-C3A8DFC5102F}"/>
                </a:ext>
              </a:extLst>
            </p:cNvPr>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4" name="Oval 170">
              <a:extLst>
                <a:ext uri="{FF2B5EF4-FFF2-40B4-BE49-F238E27FC236}">
                  <a16:creationId xmlns:a16="http://schemas.microsoft.com/office/drawing/2014/main" id="{8E961188-1018-4D23-AF10-768CBC136C85}"/>
                </a:ext>
              </a:extLst>
            </p:cNvPr>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5" name="Oval 171">
              <a:extLst>
                <a:ext uri="{FF2B5EF4-FFF2-40B4-BE49-F238E27FC236}">
                  <a16:creationId xmlns:a16="http://schemas.microsoft.com/office/drawing/2014/main" id="{0A8CD787-2A2E-4940-AA59-809C4E26D789}"/>
                </a:ext>
              </a:extLst>
            </p:cNvPr>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6" name="Oval 172">
              <a:extLst>
                <a:ext uri="{FF2B5EF4-FFF2-40B4-BE49-F238E27FC236}">
                  <a16:creationId xmlns:a16="http://schemas.microsoft.com/office/drawing/2014/main" id="{F28C67A8-CC99-40EE-A58B-8C7BDEB1F231}"/>
                </a:ext>
              </a:extLst>
            </p:cNvPr>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7" name="Oval 173">
              <a:extLst>
                <a:ext uri="{FF2B5EF4-FFF2-40B4-BE49-F238E27FC236}">
                  <a16:creationId xmlns:a16="http://schemas.microsoft.com/office/drawing/2014/main" id="{D7716A37-E518-495F-A6EB-21B6A28B47CD}"/>
                </a:ext>
              </a:extLst>
            </p:cNvPr>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8" name="Oval 174">
              <a:extLst>
                <a:ext uri="{FF2B5EF4-FFF2-40B4-BE49-F238E27FC236}">
                  <a16:creationId xmlns:a16="http://schemas.microsoft.com/office/drawing/2014/main" id="{5B862CBA-4542-4CB1-BB1F-ABECDF639B3C}"/>
                </a:ext>
              </a:extLst>
            </p:cNvPr>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19" name="Oval 175">
              <a:extLst>
                <a:ext uri="{FF2B5EF4-FFF2-40B4-BE49-F238E27FC236}">
                  <a16:creationId xmlns:a16="http://schemas.microsoft.com/office/drawing/2014/main" id="{D6089A18-D020-4F32-A652-957EADE3E6D0}"/>
                </a:ext>
              </a:extLst>
            </p:cNvPr>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0" name="Oval 176">
              <a:extLst>
                <a:ext uri="{FF2B5EF4-FFF2-40B4-BE49-F238E27FC236}">
                  <a16:creationId xmlns:a16="http://schemas.microsoft.com/office/drawing/2014/main" id="{583FDEAD-0766-49CE-9546-82E54A5CBD61}"/>
                </a:ext>
              </a:extLst>
            </p:cNvPr>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1" name="Oval 177">
              <a:extLst>
                <a:ext uri="{FF2B5EF4-FFF2-40B4-BE49-F238E27FC236}">
                  <a16:creationId xmlns:a16="http://schemas.microsoft.com/office/drawing/2014/main" id="{320EFAFD-7781-47B8-AFC7-AB47FBF1BB32}"/>
                </a:ext>
              </a:extLst>
            </p:cNvPr>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2" name="Oval 178">
              <a:extLst>
                <a:ext uri="{FF2B5EF4-FFF2-40B4-BE49-F238E27FC236}">
                  <a16:creationId xmlns:a16="http://schemas.microsoft.com/office/drawing/2014/main" id="{72438880-3957-4F8A-B936-1BF144E15185}"/>
                </a:ext>
              </a:extLst>
            </p:cNvPr>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3" name="Oval 179">
              <a:extLst>
                <a:ext uri="{FF2B5EF4-FFF2-40B4-BE49-F238E27FC236}">
                  <a16:creationId xmlns:a16="http://schemas.microsoft.com/office/drawing/2014/main" id="{A21688E1-E8AD-4DEA-8398-A7C203643C2C}"/>
                </a:ext>
              </a:extLst>
            </p:cNvPr>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4" name="Oval 180">
              <a:extLst>
                <a:ext uri="{FF2B5EF4-FFF2-40B4-BE49-F238E27FC236}">
                  <a16:creationId xmlns:a16="http://schemas.microsoft.com/office/drawing/2014/main" id="{69C559DD-C6D9-426E-9013-4735E449D204}"/>
                </a:ext>
              </a:extLst>
            </p:cNvPr>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5" name="Oval 181">
              <a:extLst>
                <a:ext uri="{FF2B5EF4-FFF2-40B4-BE49-F238E27FC236}">
                  <a16:creationId xmlns:a16="http://schemas.microsoft.com/office/drawing/2014/main" id="{FBF34161-8521-4F33-914D-884320D7184A}"/>
                </a:ext>
              </a:extLst>
            </p:cNvPr>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6" name="Oval 182">
              <a:extLst>
                <a:ext uri="{FF2B5EF4-FFF2-40B4-BE49-F238E27FC236}">
                  <a16:creationId xmlns:a16="http://schemas.microsoft.com/office/drawing/2014/main" id="{CACEDA9C-4FFF-4120-A2CB-146E9D9BB212}"/>
                </a:ext>
              </a:extLst>
            </p:cNvPr>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7" name="Oval 183">
              <a:extLst>
                <a:ext uri="{FF2B5EF4-FFF2-40B4-BE49-F238E27FC236}">
                  <a16:creationId xmlns:a16="http://schemas.microsoft.com/office/drawing/2014/main" id="{D4043D35-92DC-4058-90CC-340FA056E624}"/>
                </a:ext>
              </a:extLst>
            </p:cNvPr>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8" name="Oval 184">
              <a:extLst>
                <a:ext uri="{FF2B5EF4-FFF2-40B4-BE49-F238E27FC236}">
                  <a16:creationId xmlns:a16="http://schemas.microsoft.com/office/drawing/2014/main" id="{5E86DEB6-96CD-463D-BF97-FCEEEB9A3F74}"/>
                </a:ext>
              </a:extLst>
            </p:cNvPr>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29" name="Oval 185">
              <a:extLst>
                <a:ext uri="{FF2B5EF4-FFF2-40B4-BE49-F238E27FC236}">
                  <a16:creationId xmlns:a16="http://schemas.microsoft.com/office/drawing/2014/main" id="{7E3910ED-4653-4A19-A864-B63E2ADD5DFE}"/>
                </a:ext>
              </a:extLst>
            </p:cNvPr>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0" name="Oval 186">
              <a:extLst>
                <a:ext uri="{FF2B5EF4-FFF2-40B4-BE49-F238E27FC236}">
                  <a16:creationId xmlns:a16="http://schemas.microsoft.com/office/drawing/2014/main" id="{9FD7E44C-166A-450C-B677-602269CB7624}"/>
                </a:ext>
              </a:extLst>
            </p:cNvPr>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1" name="Oval 187">
              <a:extLst>
                <a:ext uri="{FF2B5EF4-FFF2-40B4-BE49-F238E27FC236}">
                  <a16:creationId xmlns:a16="http://schemas.microsoft.com/office/drawing/2014/main" id="{6DA51C63-98DC-495A-B524-48C220884846}"/>
                </a:ext>
              </a:extLst>
            </p:cNvPr>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2" name="Oval 188">
              <a:extLst>
                <a:ext uri="{FF2B5EF4-FFF2-40B4-BE49-F238E27FC236}">
                  <a16:creationId xmlns:a16="http://schemas.microsoft.com/office/drawing/2014/main" id="{399F0013-2921-4C81-8099-CD5577A67B8D}"/>
                </a:ext>
              </a:extLst>
            </p:cNvPr>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3" name="Oval 189">
              <a:extLst>
                <a:ext uri="{FF2B5EF4-FFF2-40B4-BE49-F238E27FC236}">
                  <a16:creationId xmlns:a16="http://schemas.microsoft.com/office/drawing/2014/main" id="{8A2DCED5-ADEA-43B4-A4F8-AAB8A5637B91}"/>
                </a:ext>
              </a:extLst>
            </p:cNvPr>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4" name="Oval 190">
              <a:extLst>
                <a:ext uri="{FF2B5EF4-FFF2-40B4-BE49-F238E27FC236}">
                  <a16:creationId xmlns:a16="http://schemas.microsoft.com/office/drawing/2014/main" id="{D4CDBC31-AF4E-467B-A2E7-2D9B700AC367}"/>
                </a:ext>
              </a:extLst>
            </p:cNvPr>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5" name="Oval 191">
              <a:extLst>
                <a:ext uri="{FF2B5EF4-FFF2-40B4-BE49-F238E27FC236}">
                  <a16:creationId xmlns:a16="http://schemas.microsoft.com/office/drawing/2014/main" id="{37984162-571D-478C-857E-FA5059784E87}"/>
                </a:ext>
              </a:extLst>
            </p:cNvPr>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6" name="Oval 192">
              <a:extLst>
                <a:ext uri="{FF2B5EF4-FFF2-40B4-BE49-F238E27FC236}">
                  <a16:creationId xmlns:a16="http://schemas.microsoft.com/office/drawing/2014/main" id="{DF32084D-C9A1-484F-B40C-47C41F641FAF}"/>
                </a:ext>
              </a:extLst>
            </p:cNvPr>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7" name="Oval 193">
              <a:extLst>
                <a:ext uri="{FF2B5EF4-FFF2-40B4-BE49-F238E27FC236}">
                  <a16:creationId xmlns:a16="http://schemas.microsoft.com/office/drawing/2014/main" id="{6CEA9705-7C29-4412-B288-B5D6C352ACE7}"/>
                </a:ext>
              </a:extLst>
            </p:cNvPr>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8" name="Oval 194">
              <a:extLst>
                <a:ext uri="{FF2B5EF4-FFF2-40B4-BE49-F238E27FC236}">
                  <a16:creationId xmlns:a16="http://schemas.microsoft.com/office/drawing/2014/main" id="{CFF809A1-F924-405C-93F3-F994295D85B6}"/>
                </a:ext>
              </a:extLst>
            </p:cNvPr>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39" name="Oval 195">
              <a:extLst>
                <a:ext uri="{FF2B5EF4-FFF2-40B4-BE49-F238E27FC236}">
                  <a16:creationId xmlns:a16="http://schemas.microsoft.com/office/drawing/2014/main" id="{D64A2DD5-2591-4C35-A93B-6494342D0FA0}"/>
                </a:ext>
              </a:extLst>
            </p:cNvPr>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0" name="Oval 196">
              <a:extLst>
                <a:ext uri="{FF2B5EF4-FFF2-40B4-BE49-F238E27FC236}">
                  <a16:creationId xmlns:a16="http://schemas.microsoft.com/office/drawing/2014/main" id="{6EE0D4B4-A30E-40D5-9D33-A43E33EC286F}"/>
                </a:ext>
              </a:extLst>
            </p:cNvPr>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1" name="Oval 197">
              <a:extLst>
                <a:ext uri="{FF2B5EF4-FFF2-40B4-BE49-F238E27FC236}">
                  <a16:creationId xmlns:a16="http://schemas.microsoft.com/office/drawing/2014/main" id="{1EEC2F89-7A32-43A9-BD80-2311D512F44F}"/>
                </a:ext>
              </a:extLst>
            </p:cNvPr>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2" name="Oval 198">
              <a:extLst>
                <a:ext uri="{FF2B5EF4-FFF2-40B4-BE49-F238E27FC236}">
                  <a16:creationId xmlns:a16="http://schemas.microsoft.com/office/drawing/2014/main" id="{7D545579-5973-48E5-B1B5-AA5B77CD383D}"/>
                </a:ext>
              </a:extLst>
            </p:cNvPr>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3" name="Oval 199">
              <a:extLst>
                <a:ext uri="{FF2B5EF4-FFF2-40B4-BE49-F238E27FC236}">
                  <a16:creationId xmlns:a16="http://schemas.microsoft.com/office/drawing/2014/main" id="{1BDD756B-1E3A-4545-8D96-57612CBC667F}"/>
                </a:ext>
              </a:extLst>
            </p:cNvPr>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4" name="Oval 200">
              <a:extLst>
                <a:ext uri="{FF2B5EF4-FFF2-40B4-BE49-F238E27FC236}">
                  <a16:creationId xmlns:a16="http://schemas.microsoft.com/office/drawing/2014/main" id="{68A3C81E-9A96-4F77-9B18-AF7355D8444B}"/>
                </a:ext>
              </a:extLst>
            </p:cNvPr>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5" name="Oval 201">
              <a:extLst>
                <a:ext uri="{FF2B5EF4-FFF2-40B4-BE49-F238E27FC236}">
                  <a16:creationId xmlns:a16="http://schemas.microsoft.com/office/drawing/2014/main" id="{3174F58A-C3C3-40AB-B033-B2E76E064A8F}"/>
                </a:ext>
              </a:extLst>
            </p:cNvPr>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6" name="Oval 202">
              <a:extLst>
                <a:ext uri="{FF2B5EF4-FFF2-40B4-BE49-F238E27FC236}">
                  <a16:creationId xmlns:a16="http://schemas.microsoft.com/office/drawing/2014/main" id="{03AEA873-5A66-4ED5-8C38-1B30754C4312}"/>
                </a:ext>
              </a:extLst>
            </p:cNvPr>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7" name="Oval 203">
              <a:extLst>
                <a:ext uri="{FF2B5EF4-FFF2-40B4-BE49-F238E27FC236}">
                  <a16:creationId xmlns:a16="http://schemas.microsoft.com/office/drawing/2014/main" id="{AC3B958F-6A46-4E60-B7B9-92B58F1AB096}"/>
                </a:ext>
              </a:extLst>
            </p:cNvPr>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8" name="Oval 204">
              <a:extLst>
                <a:ext uri="{FF2B5EF4-FFF2-40B4-BE49-F238E27FC236}">
                  <a16:creationId xmlns:a16="http://schemas.microsoft.com/office/drawing/2014/main" id="{245F140F-0FAE-4CFC-A4FF-32EBD35823B6}"/>
                </a:ext>
              </a:extLst>
            </p:cNvPr>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49" name="Oval 205">
              <a:extLst>
                <a:ext uri="{FF2B5EF4-FFF2-40B4-BE49-F238E27FC236}">
                  <a16:creationId xmlns:a16="http://schemas.microsoft.com/office/drawing/2014/main" id="{B6742914-F20F-433F-A3A1-4BE61CAC0143}"/>
                </a:ext>
              </a:extLst>
            </p:cNvPr>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0" name="Oval 206">
              <a:extLst>
                <a:ext uri="{FF2B5EF4-FFF2-40B4-BE49-F238E27FC236}">
                  <a16:creationId xmlns:a16="http://schemas.microsoft.com/office/drawing/2014/main" id="{FFE21708-A61C-4847-BD9B-0786AAC13737}"/>
                </a:ext>
              </a:extLst>
            </p:cNvPr>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1" name="Oval 207">
              <a:extLst>
                <a:ext uri="{FF2B5EF4-FFF2-40B4-BE49-F238E27FC236}">
                  <a16:creationId xmlns:a16="http://schemas.microsoft.com/office/drawing/2014/main" id="{558ADEFE-1680-4E30-80AB-34126A4DAB4E}"/>
                </a:ext>
              </a:extLst>
            </p:cNvPr>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2" name="Oval 208">
              <a:extLst>
                <a:ext uri="{FF2B5EF4-FFF2-40B4-BE49-F238E27FC236}">
                  <a16:creationId xmlns:a16="http://schemas.microsoft.com/office/drawing/2014/main" id="{C43F1A9D-73FA-4595-BD59-0E188578887D}"/>
                </a:ext>
              </a:extLst>
            </p:cNvPr>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3" name="Oval 209">
              <a:extLst>
                <a:ext uri="{FF2B5EF4-FFF2-40B4-BE49-F238E27FC236}">
                  <a16:creationId xmlns:a16="http://schemas.microsoft.com/office/drawing/2014/main" id="{36CBEC21-45EB-49DD-9A31-C07BAC901DED}"/>
                </a:ext>
              </a:extLst>
            </p:cNvPr>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4" name="Oval 210">
              <a:extLst>
                <a:ext uri="{FF2B5EF4-FFF2-40B4-BE49-F238E27FC236}">
                  <a16:creationId xmlns:a16="http://schemas.microsoft.com/office/drawing/2014/main" id="{4EF39CD7-6683-48C9-AAC0-0F9C87ECF520}"/>
                </a:ext>
              </a:extLst>
            </p:cNvPr>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5" name="Oval 211">
              <a:extLst>
                <a:ext uri="{FF2B5EF4-FFF2-40B4-BE49-F238E27FC236}">
                  <a16:creationId xmlns:a16="http://schemas.microsoft.com/office/drawing/2014/main" id="{114275D0-18BB-4525-9D6E-C896A84B0E2B}"/>
                </a:ext>
              </a:extLst>
            </p:cNvPr>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6" name="Oval 212">
              <a:extLst>
                <a:ext uri="{FF2B5EF4-FFF2-40B4-BE49-F238E27FC236}">
                  <a16:creationId xmlns:a16="http://schemas.microsoft.com/office/drawing/2014/main" id="{653E6BB7-5A87-469A-B065-44222528BA46}"/>
                </a:ext>
              </a:extLst>
            </p:cNvPr>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7" name="Oval 213">
              <a:extLst>
                <a:ext uri="{FF2B5EF4-FFF2-40B4-BE49-F238E27FC236}">
                  <a16:creationId xmlns:a16="http://schemas.microsoft.com/office/drawing/2014/main" id="{70918A96-95C1-48AF-B8A8-E4B83BC4280F}"/>
                </a:ext>
              </a:extLst>
            </p:cNvPr>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8" name="Oval 214">
              <a:extLst>
                <a:ext uri="{FF2B5EF4-FFF2-40B4-BE49-F238E27FC236}">
                  <a16:creationId xmlns:a16="http://schemas.microsoft.com/office/drawing/2014/main" id="{0AED5982-A0DC-42D4-845F-DC3691FE1ACC}"/>
                </a:ext>
              </a:extLst>
            </p:cNvPr>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59" name="Oval 215">
              <a:extLst>
                <a:ext uri="{FF2B5EF4-FFF2-40B4-BE49-F238E27FC236}">
                  <a16:creationId xmlns:a16="http://schemas.microsoft.com/office/drawing/2014/main" id="{3AD04F17-9E0C-4B6F-BD63-D515623B6326}"/>
                </a:ext>
              </a:extLst>
            </p:cNvPr>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60" name="Oval 216">
              <a:extLst>
                <a:ext uri="{FF2B5EF4-FFF2-40B4-BE49-F238E27FC236}">
                  <a16:creationId xmlns:a16="http://schemas.microsoft.com/office/drawing/2014/main" id="{0EF5D341-5B52-4772-B18D-A426CC2DFF98}"/>
                </a:ext>
              </a:extLst>
            </p:cNvPr>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6361" name="Oval 217">
              <a:extLst>
                <a:ext uri="{FF2B5EF4-FFF2-40B4-BE49-F238E27FC236}">
                  <a16:creationId xmlns:a16="http://schemas.microsoft.com/office/drawing/2014/main" id="{1E4DB0F4-A398-4BF1-A7AC-A453D95BFF61}"/>
                </a:ext>
              </a:extLst>
            </p:cNvPr>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a:noFill/>
            </a:ln>
            <a:effectLst/>
            <a:extLst>
              <a:ext uri="{91240B29-F687-4F45-9708-019B960494DF}">
                <a14:hiddenLine xmlns:a14="http://schemas.microsoft.com/office/drawing/2010/main" w="9525">
                  <a:solidFill>
                    <a:schemeClr val="hlink"/>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
        <p:nvSpPr>
          <p:cNvPr id="6362" name="Rectangle 218">
            <a:extLst>
              <a:ext uri="{FF2B5EF4-FFF2-40B4-BE49-F238E27FC236}">
                <a16:creationId xmlns:a16="http://schemas.microsoft.com/office/drawing/2014/main" id="{3BA8E7FC-BB08-479D-A086-766FADD954DF}"/>
              </a:ext>
            </a:extLst>
          </p:cNvPr>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fld id="{3B9ECCB3-C795-44BC-90C8-A9676DF2ADCE}" type="slidenum">
              <a:rPr lang="en-US" altLang="en-US"/>
              <a:pPr/>
              <a:t>‹#›</a:t>
            </a:fld>
            <a:endParaRPr lang="en-US" altLang="en-US"/>
          </a:p>
        </p:txBody>
      </p:sp>
      <p:sp>
        <p:nvSpPr>
          <p:cNvPr id="6363" name="Rectangle 219">
            <a:extLst>
              <a:ext uri="{FF2B5EF4-FFF2-40B4-BE49-F238E27FC236}">
                <a16:creationId xmlns:a16="http://schemas.microsoft.com/office/drawing/2014/main" id="{E10BE7EB-0E7E-4572-81A7-6BCE47D70DA9}"/>
              </a:ext>
            </a:extLst>
          </p:cNvPr>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endParaRPr lang="en-US" altLang="en-US"/>
          </a:p>
        </p:txBody>
      </p:sp>
      <p:sp>
        <p:nvSpPr>
          <p:cNvPr id="6364" name="Rectangle 220">
            <a:extLst>
              <a:ext uri="{FF2B5EF4-FFF2-40B4-BE49-F238E27FC236}">
                <a16:creationId xmlns:a16="http://schemas.microsoft.com/office/drawing/2014/main" id="{C8DA165D-AF8B-421E-AE9A-9201C1AAB85E}"/>
              </a:ext>
            </a:extLst>
          </p:cNvPr>
          <p:cNvSpPr>
            <a:spLocks noGrp="1" noChangeArrowheads="1"/>
          </p:cNvSpPr>
          <p:nvPr>
            <p:ph type="ftr" sz="quarter" idx="3"/>
          </p:nvPr>
        </p:nvSpPr>
        <p:spPr bwMode="auto">
          <a:xfrm>
            <a:off x="31242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endParaRPr lang="en-US" altLang="en-US"/>
          </a:p>
        </p:txBody>
      </p:sp>
      <p:sp>
        <p:nvSpPr>
          <p:cNvPr id="6365" name="Rectangle 221">
            <a:extLst>
              <a:ext uri="{FF2B5EF4-FFF2-40B4-BE49-F238E27FC236}">
                <a16:creationId xmlns:a16="http://schemas.microsoft.com/office/drawing/2014/main" id="{C35A6CB6-EC2F-4086-B85A-9AE33ADCF6D3}"/>
              </a:ext>
            </a:extLst>
          </p:cNvPr>
          <p:cNvSpPr>
            <a:spLocks noGrp="1" noChangeArrowheads="1"/>
          </p:cNvSpPr>
          <p:nvPr>
            <p:ph type="body" idx="1"/>
          </p:nvPr>
        </p:nvSpPr>
        <p:spPr bwMode="auto">
          <a:xfrm>
            <a:off x="457200" y="1600200"/>
            <a:ext cx="8229600"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366" name="Rectangle 222">
            <a:extLst>
              <a:ext uri="{FF2B5EF4-FFF2-40B4-BE49-F238E27FC236}">
                <a16:creationId xmlns:a16="http://schemas.microsoft.com/office/drawing/2014/main" id="{F7BA9744-55BB-4D78-9E48-2226658401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rtl="0" fontAlgn="base">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p:titleStyle>
    <p:bodyStyle>
      <a:lvl1pPr marL="342900" indent="-342900" algn="l" rtl="0" fontAlgn="base">
        <a:spcBef>
          <a:spcPct val="20000"/>
        </a:spcBef>
        <a:spcAft>
          <a:spcPct val="0"/>
        </a:spcAft>
        <a:buClr>
          <a:schemeClr val="hlink"/>
        </a:buClr>
        <a:buFont typeface="Wingdings" panose="05000000000000000000" pitchFamily="2" charset="2"/>
        <a:buBlip>
          <a:blip r:embed="rId13"/>
        </a:buBlip>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5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lr>
          <a:schemeClr val="hlink"/>
        </a:buClr>
        <a:buFont typeface="Wingdings" panose="05000000000000000000" pitchFamily="2" charset="2"/>
        <a:buBlip>
          <a:blip r:embed="rId13"/>
        </a:buBlip>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lr>
          <a:schemeClr val="folHlink"/>
        </a:buClr>
        <a:buSzPct val="5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lr>
          <a:schemeClr val="hlink"/>
        </a:buClr>
        <a:buFont typeface="Wingdings" panose="05000000000000000000" pitchFamily="2" charset="2"/>
        <a:buBlip>
          <a:blip r:embed="rId13"/>
        </a:buBlip>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oleObject" Target="../embeddings/oleObject1.bin"/><Relationship Id="rId1" Type="http://schemas.openxmlformats.org/officeDocument/2006/relationships/slideLayout" Target="../slideLayouts/slideLayout2.xml"/><Relationship Id="rId5" Type="http://schemas.openxmlformats.org/officeDocument/2006/relationships/image" Target="../media/image4.wmf"/><Relationship Id="rId4"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oleObject" Target="../embeddings/oleObject3.bin"/><Relationship Id="rId1" Type="http://schemas.openxmlformats.org/officeDocument/2006/relationships/slideLayout" Target="../slideLayouts/slideLayout2.xml"/><Relationship Id="rId5" Type="http://schemas.openxmlformats.org/officeDocument/2006/relationships/image" Target="../media/image6.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wmf"/><Relationship Id="rId5" Type="http://schemas.openxmlformats.org/officeDocument/2006/relationships/oleObject" Target="../embeddings/oleObject6.bin"/><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8.bin"/><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oleObject" Target="../embeddings/oleObject10.bin"/><Relationship Id="rId10" Type="http://schemas.openxmlformats.org/officeDocument/2006/relationships/image" Target="../media/image14.wmf"/><Relationship Id="rId4" Type="http://schemas.openxmlformats.org/officeDocument/2006/relationships/image" Target="../media/image11.wmf"/><Relationship Id="rId9" Type="http://schemas.openxmlformats.org/officeDocument/2006/relationships/oleObject" Target="../embeddings/oleObject12.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image" Target="../media/image15.wmf"/><Relationship Id="rId7" Type="http://schemas.openxmlformats.org/officeDocument/2006/relationships/image" Target="../media/image17.wmf"/><Relationship Id="rId2" Type="http://schemas.openxmlformats.org/officeDocument/2006/relationships/oleObject" Target="../embeddings/oleObject13.bin"/><Relationship Id="rId1" Type="http://schemas.openxmlformats.org/officeDocument/2006/relationships/slideLayout" Target="../slideLayouts/slideLayout2.xml"/><Relationship Id="rId6" Type="http://schemas.openxmlformats.org/officeDocument/2006/relationships/oleObject" Target="../embeddings/oleObject15.bin"/><Relationship Id="rId5" Type="http://schemas.openxmlformats.org/officeDocument/2006/relationships/image" Target="../media/image16.wmf"/><Relationship Id="rId4" Type="http://schemas.openxmlformats.org/officeDocument/2006/relationships/oleObject" Target="../embeddings/oleObject14.bin"/><Relationship Id="rId9" Type="http://schemas.openxmlformats.org/officeDocument/2006/relationships/image" Target="../media/image18.w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75D39E1-8A9A-4680-B1F3-6877B64A5EDC}"/>
              </a:ext>
            </a:extLst>
          </p:cNvPr>
          <p:cNvSpPr>
            <a:spLocks noGrp="1" noChangeArrowheads="1"/>
          </p:cNvSpPr>
          <p:nvPr>
            <p:ph type="ctrTitle"/>
          </p:nvPr>
        </p:nvSpPr>
        <p:spPr/>
        <p:txBody>
          <a:bodyPr/>
          <a:lstStyle/>
          <a:p>
            <a:r>
              <a:rPr lang="en-US" altLang="en-US" sz="6600" b="1" dirty="0" err="1">
                <a:solidFill>
                  <a:srgbClr val="E5EA1A"/>
                </a:solidFill>
                <a:effectLst/>
                <a:latin typeface="MAC C Times"/>
              </a:rPr>
              <a:t>Кулонов</a:t>
            </a:r>
            <a:r>
              <a:rPr lang="en-US" altLang="en-US" sz="6600" b="1" dirty="0">
                <a:solidFill>
                  <a:srgbClr val="E5EA1A"/>
                </a:solidFill>
                <a:effectLst/>
                <a:latin typeface="MAC C Times"/>
              </a:rPr>
              <a:t> </a:t>
            </a:r>
            <a:r>
              <a:rPr lang="en-US" altLang="en-US" sz="6600" b="1" dirty="0" err="1">
                <a:solidFill>
                  <a:srgbClr val="E5EA1A"/>
                </a:solidFill>
                <a:effectLst/>
                <a:latin typeface="MAC C Times"/>
              </a:rPr>
              <a:t>Закон</a:t>
            </a:r>
            <a:br>
              <a:rPr lang="en-US" altLang="en-US" sz="6600" dirty="0">
                <a:effectLst/>
                <a:latin typeface="MAC C Times" pitchFamily="18" charset="0"/>
              </a:rPr>
            </a:br>
            <a:endParaRPr lang="en-US" altLang="en-US" sz="6600" dirty="0">
              <a:solidFill>
                <a:srgbClr val="E5EA1A"/>
              </a:solidFill>
              <a:effectLst/>
              <a:latin typeface="MAC C Times"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a:extLst>
              <a:ext uri="{FF2B5EF4-FFF2-40B4-BE49-F238E27FC236}">
                <a16:creationId xmlns:a16="http://schemas.microsoft.com/office/drawing/2014/main" id="{42497562-16BF-47DD-9659-C983E76C271A}"/>
              </a:ext>
            </a:extLst>
          </p:cNvPr>
          <p:cNvSpPr>
            <a:spLocks noChangeArrowheads="1"/>
          </p:cNvSpPr>
          <p:nvPr/>
        </p:nvSpPr>
        <p:spPr bwMode="auto">
          <a:xfrm>
            <a:off x="4307165" y="3206750"/>
            <a:ext cx="485402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nchor="t">
            <a:spAutoFit/>
          </a:bodyPr>
          <a:lstStyle/>
          <a:p>
            <a:pPr algn="ctr"/>
            <a:r>
              <a:rPr lang="en-US" altLang="en-US" sz="2400" b="1" dirty="0" err="1">
                <a:latin typeface="MAC C Times"/>
              </a:rPr>
              <a:t>Кулон</a:t>
            </a:r>
            <a:r>
              <a:rPr lang="en-US" altLang="en-US" sz="2400" b="1" dirty="0">
                <a:latin typeface="MAC C Times"/>
              </a:rPr>
              <a:t> </a:t>
            </a:r>
            <a:endParaRPr lang="en-US" altLang="en-US" sz="2400" b="1" dirty="0">
              <a:latin typeface="MAC C Times" pitchFamily="18" charset="0"/>
            </a:endParaRPr>
          </a:p>
          <a:p>
            <a:pPr algn="ctr"/>
            <a:r>
              <a:rPr lang="en-US" altLang="en-US" sz="2400" b="1" dirty="0">
                <a:latin typeface="Arial"/>
                <a:cs typeface="Arial"/>
              </a:rPr>
              <a:t>(Charles Augustin de Coulomb, </a:t>
            </a:r>
            <a:endParaRPr lang="en-US" altLang="en-US" sz="2400" b="1" dirty="0">
              <a:cs typeface="Arial"/>
            </a:endParaRPr>
          </a:p>
          <a:p>
            <a:pPr algn="ctr"/>
            <a:r>
              <a:rPr lang="en-US" altLang="en-US" sz="2400" b="1" dirty="0">
                <a:latin typeface="Arial"/>
                <a:cs typeface="Arial"/>
              </a:rPr>
              <a:t>(1736-1806)</a:t>
            </a:r>
          </a:p>
        </p:txBody>
      </p:sp>
      <p:pic>
        <p:nvPicPr>
          <p:cNvPr id="9221" name="Picture 5">
            <a:extLst>
              <a:ext uri="{FF2B5EF4-FFF2-40B4-BE49-F238E27FC236}">
                <a16:creationId xmlns:a16="http://schemas.microsoft.com/office/drawing/2014/main" id="{A6A6B6A1-1A39-4096-A83B-399AE3E2CA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63" y="533400"/>
            <a:ext cx="4148137" cy="541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212F3E1A-68C4-4CDE-A50C-45A3198D749A}"/>
              </a:ext>
            </a:extLst>
          </p:cNvPr>
          <p:cNvSpPr>
            <a:spLocks noGrp="1" noChangeArrowheads="1"/>
          </p:cNvSpPr>
          <p:nvPr>
            <p:ph type="title"/>
          </p:nvPr>
        </p:nvSpPr>
        <p:spPr>
          <a:xfrm>
            <a:off x="3810000" y="457200"/>
            <a:ext cx="5105400" cy="1143000"/>
          </a:xfrm>
        </p:spPr>
        <p:txBody>
          <a:bodyPr/>
          <a:lstStyle/>
          <a:p>
            <a:r>
              <a:rPr lang="en-US" altLang="en-US" sz="4000" b="1">
                <a:solidFill>
                  <a:srgbClr val="E5EA1A"/>
                </a:solidFill>
                <a:effectLst/>
                <a:latin typeface="MAC C Times"/>
              </a:rPr>
              <a:t>Експериментот на Кулон</a:t>
            </a:r>
            <a:endParaRPr lang="en-US" altLang="en-US" sz="4000" b="1">
              <a:solidFill>
                <a:srgbClr val="E5EA1A"/>
              </a:solidFill>
              <a:effectLst/>
              <a:latin typeface="MAC C Times" pitchFamily="18" charset="0"/>
            </a:endParaRPr>
          </a:p>
        </p:txBody>
      </p:sp>
      <p:sp>
        <p:nvSpPr>
          <p:cNvPr id="11269" name="Rectangle 5">
            <a:extLst>
              <a:ext uri="{FF2B5EF4-FFF2-40B4-BE49-F238E27FC236}">
                <a16:creationId xmlns:a16="http://schemas.microsoft.com/office/drawing/2014/main" id="{6DB67037-3C23-45C7-9A53-295766959082}"/>
              </a:ext>
            </a:extLst>
          </p:cNvPr>
          <p:cNvSpPr>
            <a:spLocks noChangeArrowheads="1"/>
          </p:cNvSpPr>
          <p:nvPr/>
        </p:nvSpPr>
        <p:spPr bwMode="auto">
          <a:xfrm>
            <a:off x="0" y="2057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graphicFrame>
        <p:nvGraphicFramePr>
          <p:cNvPr id="11268" name="Object 4">
            <a:extLst>
              <a:ext uri="{FF2B5EF4-FFF2-40B4-BE49-F238E27FC236}">
                <a16:creationId xmlns:a16="http://schemas.microsoft.com/office/drawing/2014/main" id="{5E34E270-4718-4950-B37C-C98294C2359F}"/>
              </a:ext>
            </a:extLst>
          </p:cNvPr>
          <p:cNvGraphicFramePr>
            <a:graphicFrameLocks noChangeAspect="1"/>
          </p:cNvGraphicFramePr>
          <p:nvPr/>
        </p:nvGraphicFramePr>
        <p:xfrm>
          <a:off x="304800" y="304800"/>
          <a:ext cx="3344863" cy="6096000"/>
        </p:xfrm>
        <a:graphic>
          <a:graphicData uri="http://schemas.openxmlformats.org/presentationml/2006/ole">
            <mc:AlternateContent xmlns:mc="http://schemas.openxmlformats.org/markup-compatibility/2006">
              <mc:Choice xmlns:v="urn:schemas-microsoft-com:vml" Requires="v">
                <p:oleObj name="Picture" r:id="rId2" imgW="1647720" imgH="3009960" progId="Word.Picture.8">
                  <p:embed/>
                </p:oleObj>
              </mc:Choice>
              <mc:Fallback>
                <p:oleObj name="Picture" r:id="rId2" imgW="1647720" imgH="3009960" progId="Word.Picture.8">
                  <p:embed/>
                  <p:pic>
                    <p:nvPicPr>
                      <p:cNvPr id="11268" name="Object 4">
                        <a:extLst>
                          <a:ext uri="{FF2B5EF4-FFF2-40B4-BE49-F238E27FC236}">
                            <a16:creationId xmlns:a16="http://schemas.microsoft.com/office/drawing/2014/main" id="{5E34E270-4718-4950-B37C-C98294C23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04800"/>
                        <a:ext cx="3344863" cy="6096000"/>
                      </a:xfrm>
                      <a:prstGeom prst="rect">
                        <a:avLst/>
                      </a:prstGeom>
                      <a:solidFill>
                        <a:schemeClr val="accent1"/>
                      </a:solidFill>
                    </p:spPr>
                  </p:pic>
                </p:oleObj>
              </mc:Fallback>
            </mc:AlternateContent>
          </a:graphicData>
        </a:graphic>
      </p:graphicFrame>
      <p:sp>
        <p:nvSpPr>
          <p:cNvPr id="11280" name="Rectangle 16">
            <a:extLst>
              <a:ext uri="{FF2B5EF4-FFF2-40B4-BE49-F238E27FC236}">
                <a16:creationId xmlns:a16="http://schemas.microsoft.com/office/drawing/2014/main" id="{6BBD540F-A718-46B2-A284-E7ED9F29E620}"/>
              </a:ext>
            </a:extLst>
          </p:cNvPr>
          <p:cNvSpPr>
            <a:spLocks noChangeArrowheads="1"/>
          </p:cNvSpPr>
          <p:nvPr/>
        </p:nvSpPr>
        <p:spPr bwMode="auto">
          <a:xfrm>
            <a:off x="0" y="3233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1279" name="Object 15">
            <a:extLst>
              <a:ext uri="{FF2B5EF4-FFF2-40B4-BE49-F238E27FC236}">
                <a16:creationId xmlns:a16="http://schemas.microsoft.com/office/drawing/2014/main" id="{88A18F27-2313-48AF-B539-16251B3DC6A4}"/>
              </a:ext>
            </a:extLst>
          </p:cNvPr>
          <p:cNvGraphicFramePr>
            <a:graphicFrameLocks noChangeAspect="1"/>
          </p:cNvGraphicFramePr>
          <p:nvPr/>
        </p:nvGraphicFramePr>
        <p:xfrm>
          <a:off x="4953000" y="1752600"/>
          <a:ext cx="3352800" cy="4383088"/>
        </p:xfrm>
        <a:graphic>
          <a:graphicData uri="http://schemas.openxmlformats.org/presentationml/2006/ole">
            <mc:AlternateContent xmlns:mc="http://schemas.openxmlformats.org/markup-compatibility/2006">
              <mc:Choice xmlns:v="urn:schemas-microsoft-com:vml" Requires="v">
                <p:oleObj name="Equation" r:id="rId4" imgW="965160" imgH="1269720" progId="Equation.3">
                  <p:embed/>
                </p:oleObj>
              </mc:Choice>
              <mc:Fallback>
                <p:oleObj name="Equation" r:id="rId4" imgW="965160" imgH="1269720" progId="Equation.3">
                  <p:embed/>
                  <p:pic>
                    <p:nvPicPr>
                      <p:cNvPr id="11279" name="Object 15">
                        <a:extLst>
                          <a:ext uri="{FF2B5EF4-FFF2-40B4-BE49-F238E27FC236}">
                            <a16:creationId xmlns:a16="http://schemas.microsoft.com/office/drawing/2014/main" id="{88A18F27-2313-48AF-B539-16251B3DC6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1752600"/>
                        <a:ext cx="3352800" cy="4383088"/>
                      </a:xfrm>
                      <a:prstGeom prst="rect">
                        <a:avLst/>
                      </a:prstGeom>
                      <a:solidFill>
                        <a:srgbClr val="CCFF66"/>
                      </a:solidFill>
                      <a:ln w="9525">
                        <a:solidFill>
                          <a:schemeClr val="tx1"/>
                        </a:solidFill>
                        <a:miter lim="800000"/>
                        <a:headEnd/>
                        <a:tailEnd/>
                      </a:ln>
                    </p:spPr>
                  </p:pic>
                </p:oleObj>
              </mc:Fallback>
            </mc:AlternateContent>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CC5778AF-6521-4C83-9DF3-BA5624C386F1}"/>
              </a:ext>
            </a:extLst>
          </p:cNvPr>
          <p:cNvSpPr>
            <a:spLocks noGrp="1" noChangeArrowheads="1"/>
          </p:cNvSpPr>
          <p:nvPr>
            <p:ph type="title"/>
          </p:nvPr>
        </p:nvSpPr>
        <p:spPr>
          <a:xfrm>
            <a:off x="381000" y="2133600"/>
            <a:ext cx="8077200" cy="4191000"/>
          </a:xfrm>
          <a:ln/>
        </p:spPr>
        <p:txBody>
          <a:bodyPr/>
          <a:lstStyle/>
          <a:p>
            <a:br>
              <a:rPr lang="it-IT" altLang="en-US" dirty="0">
                <a:effectLst/>
              </a:rPr>
            </a:br>
            <a:r>
              <a:rPr lang="it-IT" altLang="en-US" dirty="0">
                <a:solidFill>
                  <a:srgbClr val="E5EA1A"/>
                </a:solidFill>
                <a:effectLst/>
              </a:rPr>
              <a:t> </a:t>
            </a:r>
            <a:r>
              <a:rPr lang="it-IT" altLang="en-US" dirty="0">
                <a:solidFill>
                  <a:schemeClr val="tx1"/>
                </a:solidFill>
                <a:effectLst/>
              </a:rPr>
              <a:t>1 C </a:t>
            </a:r>
            <a:r>
              <a:rPr lang="it-IT" altLang="en-US" dirty="0">
                <a:solidFill>
                  <a:schemeClr val="tx1"/>
                </a:solidFill>
                <a:effectLst/>
                <a:latin typeface="Arial"/>
                <a:cs typeface="Arial"/>
              </a:rPr>
              <a:t>е </a:t>
            </a:r>
            <a:r>
              <a:rPr lang="it-IT" altLang="en-US" dirty="0" err="1">
                <a:solidFill>
                  <a:schemeClr val="tx1"/>
                </a:solidFill>
                <a:effectLst/>
                <a:latin typeface="Arial"/>
                <a:cs typeface="Arial"/>
              </a:rPr>
              <a:t>електричниот</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полнеж</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кој</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се</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пренесува</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со</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постојана</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електрична</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струја</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од</a:t>
            </a:r>
            <a:r>
              <a:rPr lang="it-IT" altLang="en-US" dirty="0">
                <a:solidFill>
                  <a:schemeClr val="tx1"/>
                </a:solidFill>
                <a:effectLst/>
                <a:latin typeface="Arial"/>
                <a:cs typeface="Arial"/>
              </a:rPr>
              <a:t> 1 А </a:t>
            </a:r>
            <a:r>
              <a:rPr lang="it-IT" altLang="en-US" dirty="0" err="1">
                <a:solidFill>
                  <a:schemeClr val="tx1"/>
                </a:solidFill>
                <a:effectLst/>
                <a:latin typeface="Arial"/>
                <a:cs typeface="Arial"/>
              </a:rPr>
              <a:t>за</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време</a:t>
            </a:r>
            <a:r>
              <a:rPr lang="it-IT" altLang="en-US" dirty="0">
                <a:solidFill>
                  <a:schemeClr val="tx1"/>
                </a:solidFill>
                <a:effectLst/>
                <a:latin typeface="Arial"/>
                <a:cs typeface="Arial"/>
              </a:rPr>
              <a:t> </a:t>
            </a:r>
            <a:r>
              <a:rPr lang="it-IT" altLang="en-US" dirty="0" err="1">
                <a:solidFill>
                  <a:schemeClr val="tx1"/>
                </a:solidFill>
                <a:effectLst/>
                <a:latin typeface="Arial"/>
                <a:cs typeface="Arial"/>
              </a:rPr>
              <a:t>од</a:t>
            </a:r>
            <a:r>
              <a:rPr lang="it-IT" altLang="en-US" dirty="0">
                <a:solidFill>
                  <a:schemeClr val="tx1"/>
                </a:solidFill>
                <a:effectLst/>
                <a:latin typeface="Arial"/>
                <a:cs typeface="Arial"/>
              </a:rPr>
              <a:t> 1 s. </a:t>
            </a:r>
            <a:r>
              <a:rPr lang="it-IT" altLang="en-US" dirty="0">
                <a:solidFill>
                  <a:schemeClr val="tx1"/>
                </a:solidFill>
                <a:effectLst/>
              </a:rPr>
              <a:t> </a:t>
            </a:r>
            <a:br>
              <a:rPr lang="it-IT" altLang="en-US" dirty="0">
                <a:effectLst/>
              </a:rPr>
            </a:br>
            <a:r>
              <a:rPr lang="it-IT" altLang="en-US" dirty="0">
                <a:solidFill>
                  <a:schemeClr val="tx1"/>
                </a:solidFill>
                <a:effectLst/>
              </a:rPr>
              <a:t>1 C= 1 A 1s </a:t>
            </a:r>
            <a:endParaRPr lang="en-US" altLang="en-US">
              <a:solidFill>
                <a:schemeClr val="tx1"/>
              </a:solidFill>
            </a:endParaRPr>
          </a:p>
        </p:txBody>
      </p:sp>
      <p:sp>
        <p:nvSpPr>
          <p:cNvPr id="12293" name="Rectangle 5">
            <a:extLst>
              <a:ext uri="{FF2B5EF4-FFF2-40B4-BE49-F238E27FC236}">
                <a16:creationId xmlns:a16="http://schemas.microsoft.com/office/drawing/2014/main" id="{C9B91663-434D-42EA-BBAD-0C212EB4FE85}"/>
              </a:ext>
            </a:extLst>
          </p:cNvPr>
          <p:cNvSpPr>
            <a:spLocks noChangeArrowheads="1"/>
          </p:cNvSpPr>
          <p:nvPr/>
        </p:nvSpPr>
        <p:spPr bwMode="auto">
          <a:xfrm>
            <a:off x="304800" y="0"/>
            <a:ext cx="8077200" cy="1981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ctr"/>
          <a:lstStyle>
            <a:lvl1pPr algn="ctr">
              <a:defRPr sz="4400">
                <a:solidFill>
                  <a:schemeClr val="tx2"/>
                </a:solidFill>
                <a:effectLst>
                  <a:outerShdw blurRad="38100" dist="38100" dir="2700000" algn="tl">
                    <a:srgbClr val="000000"/>
                  </a:outerShdw>
                </a:effectLst>
                <a:latin typeface="Arial" panose="020B0604020202020204" pitchFamily="34" charset="0"/>
              </a:defRPr>
            </a:lvl1pPr>
            <a:lvl2pPr algn="ctr">
              <a:defRPr sz="4400">
                <a:solidFill>
                  <a:schemeClr val="tx2"/>
                </a:solidFill>
                <a:effectLst>
                  <a:outerShdw blurRad="38100" dist="38100" dir="2700000" algn="tl">
                    <a:srgbClr val="000000"/>
                  </a:outerShdw>
                </a:effectLst>
                <a:latin typeface="Arial" panose="020B0604020202020204" pitchFamily="34" charset="0"/>
              </a:defRPr>
            </a:lvl2pPr>
            <a:lvl3pPr algn="ctr">
              <a:defRPr sz="4400">
                <a:solidFill>
                  <a:schemeClr val="tx2"/>
                </a:solidFill>
                <a:effectLst>
                  <a:outerShdw blurRad="38100" dist="38100" dir="2700000" algn="tl">
                    <a:srgbClr val="000000"/>
                  </a:outerShdw>
                </a:effectLst>
                <a:latin typeface="Arial" panose="020B0604020202020204" pitchFamily="34" charset="0"/>
              </a:defRPr>
            </a:lvl3pPr>
            <a:lvl4pPr algn="ctr">
              <a:defRPr sz="4400">
                <a:solidFill>
                  <a:schemeClr val="tx2"/>
                </a:solidFill>
                <a:effectLst>
                  <a:outerShdw blurRad="38100" dist="38100" dir="2700000" algn="tl">
                    <a:srgbClr val="000000"/>
                  </a:outerShdw>
                </a:effectLst>
                <a:latin typeface="Arial" panose="020B0604020202020204" pitchFamily="34" charset="0"/>
              </a:defRPr>
            </a:lvl4pPr>
            <a:lvl5pPr algn="ctr">
              <a:defRPr sz="4400">
                <a:solidFill>
                  <a:schemeClr val="tx2"/>
                </a:solidFill>
                <a:effectLst>
                  <a:outerShdw blurRad="38100" dist="38100" dir="2700000" algn="tl">
                    <a:srgbClr val="000000"/>
                  </a:outerShdw>
                </a:effectLst>
                <a:latin typeface="Arial" panose="020B060402020202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defRPr>
            </a:lvl9pPr>
          </a:lstStyle>
          <a:p>
            <a:r>
              <a:rPr lang="it-IT" altLang="en-US" b="1" dirty="0" err="1">
                <a:solidFill>
                  <a:srgbClr val="E5EA1A"/>
                </a:solidFill>
                <a:effectLst/>
                <a:latin typeface="MAC C Times"/>
              </a:rPr>
              <a:t>Единица</a:t>
            </a:r>
            <a:r>
              <a:rPr lang="it-IT" altLang="en-US" b="1" dirty="0">
                <a:solidFill>
                  <a:srgbClr val="E5EA1A"/>
                </a:solidFill>
                <a:effectLst/>
                <a:latin typeface="MAC C Times"/>
              </a:rPr>
              <a:t> </a:t>
            </a:r>
            <a:r>
              <a:rPr lang="it-IT" altLang="en-US" b="1" dirty="0" err="1">
                <a:solidFill>
                  <a:srgbClr val="E5EA1A"/>
                </a:solidFill>
                <a:effectLst/>
                <a:latin typeface="MAC C Times"/>
              </a:rPr>
              <a:t>за</a:t>
            </a:r>
            <a:r>
              <a:rPr lang="it-IT" altLang="en-US" b="1" dirty="0">
                <a:solidFill>
                  <a:srgbClr val="E5EA1A"/>
                </a:solidFill>
                <a:effectLst/>
                <a:latin typeface="MAC C Times"/>
              </a:rPr>
              <a:t> </a:t>
            </a:r>
            <a:r>
              <a:rPr lang="it-IT" altLang="en-US" b="1" dirty="0" err="1">
                <a:solidFill>
                  <a:srgbClr val="E5EA1A"/>
                </a:solidFill>
                <a:effectLst/>
                <a:latin typeface="MAC C Times"/>
              </a:rPr>
              <a:t>електричен</a:t>
            </a:r>
            <a:r>
              <a:rPr lang="it-IT" altLang="en-US" b="1" dirty="0">
                <a:solidFill>
                  <a:srgbClr val="E5EA1A"/>
                </a:solidFill>
                <a:effectLst/>
                <a:latin typeface="MAC C Times"/>
              </a:rPr>
              <a:t> </a:t>
            </a:r>
            <a:r>
              <a:rPr lang="it-IT" altLang="en-US" b="1" dirty="0" err="1">
                <a:solidFill>
                  <a:srgbClr val="E5EA1A"/>
                </a:solidFill>
                <a:effectLst/>
                <a:latin typeface="MAC C Times"/>
              </a:rPr>
              <a:t>полнеж</a:t>
            </a:r>
            <a:br>
              <a:rPr lang="it-IT" altLang="en-US" b="1" dirty="0">
                <a:effectLst/>
                <a:latin typeface="MAC C Times" pitchFamily="18" charset="0"/>
              </a:rPr>
            </a:br>
            <a:r>
              <a:rPr lang="it-IT" altLang="en-US" b="1" dirty="0">
                <a:solidFill>
                  <a:srgbClr val="E5EA1A"/>
                </a:solidFill>
                <a:effectLst/>
                <a:latin typeface="MAC C Times"/>
              </a:rPr>
              <a:t>Q [1 C]</a:t>
            </a:r>
            <a:endParaRPr lang="en-US" altLang="en-US" b="1" dirty="0">
              <a:solidFill>
                <a:srgbClr val="E5EA1A"/>
              </a:solidFill>
              <a:effectLst/>
              <a:latin typeface="MAC C Time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3372951-AC51-44D3-85EF-CFD46D13BA67}"/>
              </a:ext>
            </a:extLst>
          </p:cNvPr>
          <p:cNvSpPr>
            <a:spLocks noGrp="1" noChangeArrowheads="1"/>
          </p:cNvSpPr>
          <p:nvPr>
            <p:ph type="title"/>
          </p:nvPr>
        </p:nvSpPr>
        <p:spPr>
          <a:xfrm>
            <a:off x="457200" y="274638"/>
            <a:ext cx="8229600" cy="1554162"/>
          </a:xfrm>
        </p:spPr>
        <p:txBody>
          <a:bodyPr/>
          <a:lstStyle/>
          <a:p>
            <a:r>
              <a:rPr lang="en-US" altLang="en-US">
                <a:effectLst/>
                <a:latin typeface="MAC C Times" pitchFamily="18" charset="0"/>
              </a:rPr>
              <a:t>Vrska so edini~en elektri~en polne`</a:t>
            </a:r>
          </a:p>
        </p:txBody>
      </p:sp>
      <p:graphicFrame>
        <p:nvGraphicFramePr>
          <p:cNvPr id="13318" name="Object 6">
            <a:extLst>
              <a:ext uri="{FF2B5EF4-FFF2-40B4-BE49-F238E27FC236}">
                <a16:creationId xmlns:a16="http://schemas.microsoft.com/office/drawing/2014/main" id="{766A332F-3C94-4C08-8409-79C9CD53D2E5}"/>
              </a:ext>
            </a:extLst>
          </p:cNvPr>
          <p:cNvGraphicFramePr>
            <a:graphicFrameLocks noChangeAspect="1"/>
          </p:cNvGraphicFramePr>
          <p:nvPr/>
        </p:nvGraphicFramePr>
        <p:xfrm>
          <a:off x="2209800" y="2128838"/>
          <a:ext cx="5105400" cy="1223962"/>
        </p:xfrm>
        <a:graphic>
          <a:graphicData uri="http://schemas.openxmlformats.org/presentationml/2006/ole">
            <mc:AlternateContent xmlns:mc="http://schemas.openxmlformats.org/markup-compatibility/2006">
              <mc:Choice xmlns:v="urn:schemas-microsoft-com:vml" Requires="v">
                <p:oleObj name="Equation" r:id="rId2" imgW="952087" imgH="228501" progId="Equation.3">
                  <p:embed/>
                </p:oleObj>
              </mc:Choice>
              <mc:Fallback>
                <p:oleObj name="Equation" r:id="rId2" imgW="952087" imgH="228501" progId="Equation.3">
                  <p:embed/>
                  <p:pic>
                    <p:nvPicPr>
                      <p:cNvPr id="13318" name="Object 6">
                        <a:extLst>
                          <a:ext uri="{FF2B5EF4-FFF2-40B4-BE49-F238E27FC236}">
                            <a16:creationId xmlns:a16="http://schemas.microsoft.com/office/drawing/2014/main" id="{766A332F-3C94-4C08-8409-79C9CD53D2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128838"/>
                        <a:ext cx="5105400" cy="1223962"/>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3317" name="Object 5">
            <a:extLst>
              <a:ext uri="{FF2B5EF4-FFF2-40B4-BE49-F238E27FC236}">
                <a16:creationId xmlns:a16="http://schemas.microsoft.com/office/drawing/2014/main" id="{A5C6EEE5-6D97-4B7A-B2D3-3D7964F965E7}"/>
              </a:ext>
            </a:extLst>
          </p:cNvPr>
          <p:cNvGraphicFramePr>
            <a:graphicFrameLocks noChangeAspect="1"/>
          </p:cNvGraphicFramePr>
          <p:nvPr/>
        </p:nvGraphicFramePr>
        <p:xfrm>
          <a:off x="304800" y="3733800"/>
          <a:ext cx="8534400" cy="2052638"/>
        </p:xfrm>
        <a:graphic>
          <a:graphicData uri="http://schemas.openxmlformats.org/presentationml/2006/ole">
            <mc:AlternateContent xmlns:mc="http://schemas.openxmlformats.org/markup-compatibility/2006">
              <mc:Choice xmlns:v="urn:schemas-microsoft-com:vml" Requires="v">
                <p:oleObj name="Equation" r:id="rId4" imgW="1739900" imgH="419100" progId="Equation.3">
                  <p:embed/>
                </p:oleObj>
              </mc:Choice>
              <mc:Fallback>
                <p:oleObj name="Equation" r:id="rId4" imgW="1739900" imgH="419100" progId="Equation.3">
                  <p:embed/>
                  <p:pic>
                    <p:nvPicPr>
                      <p:cNvPr id="13317" name="Object 5">
                        <a:extLst>
                          <a:ext uri="{FF2B5EF4-FFF2-40B4-BE49-F238E27FC236}">
                            <a16:creationId xmlns:a16="http://schemas.microsoft.com/office/drawing/2014/main" id="{A5C6EEE5-6D97-4B7A-B2D3-3D7964F965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3733800"/>
                        <a:ext cx="8534400" cy="2052638"/>
                      </a:xfrm>
                      <a:prstGeom prst="rect">
                        <a:avLst/>
                      </a:prstGeom>
                      <a:solidFill>
                        <a:srgbClr val="CCFF66"/>
                      </a:solidFill>
                    </p:spPr>
                  </p:pic>
                </p:oleObj>
              </mc:Fallback>
            </mc:AlternateContent>
          </a:graphicData>
        </a:graphic>
      </p:graphicFrame>
      <p:sp>
        <p:nvSpPr>
          <p:cNvPr id="13319" name="Rectangle 7">
            <a:extLst>
              <a:ext uri="{FF2B5EF4-FFF2-40B4-BE49-F238E27FC236}">
                <a16:creationId xmlns:a16="http://schemas.microsoft.com/office/drawing/2014/main" id="{A3DCEAE1-7439-4926-BADB-A1F034551B00}"/>
              </a:ext>
            </a:extLst>
          </p:cNvPr>
          <p:cNvSpPr>
            <a:spLocks noChangeArrowheads="1"/>
          </p:cNvSpPr>
          <p:nvPr/>
        </p:nvSpPr>
        <p:spPr bwMode="auto">
          <a:xfrm>
            <a:off x="0" y="2974975"/>
            <a:ext cx="9144000" cy="68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9DF47BF4-6CC8-4CCE-8956-D3E78C1FEF29}"/>
              </a:ext>
            </a:extLst>
          </p:cNvPr>
          <p:cNvSpPr>
            <a:spLocks noGrp="1" noChangeArrowheads="1"/>
          </p:cNvSpPr>
          <p:nvPr>
            <p:ph type="title"/>
          </p:nvPr>
        </p:nvSpPr>
        <p:spPr>
          <a:ln/>
        </p:spPr>
        <p:txBody>
          <a:bodyPr/>
          <a:lstStyle/>
          <a:p>
            <a:r>
              <a:rPr lang="mk-MK" altLang="en-US" sz="4000" dirty="0">
                <a:solidFill>
                  <a:srgbClr val="E5EA1A"/>
                </a:solidFill>
                <a:effectLst/>
                <a:latin typeface="MAC C Times" pitchFamily="18" charset="0"/>
              </a:rPr>
              <a:t>Константа на пропорционалност во </a:t>
            </a:r>
            <a:r>
              <a:rPr lang="en-US" altLang="en-US" sz="4000" dirty="0">
                <a:solidFill>
                  <a:srgbClr val="E5EA1A"/>
                </a:solidFill>
                <a:effectLst/>
                <a:latin typeface="Times New Roman" panose="02020603050405020304" pitchFamily="18" charset="0"/>
              </a:rPr>
              <a:t>SI</a:t>
            </a:r>
          </a:p>
        </p:txBody>
      </p:sp>
      <p:sp>
        <p:nvSpPr>
          <p:cNvPr id="14341" name="Rectangle 5">
            <a:extLst>
              <a:ext uri="{FF2B5EF4-FFF2-40B4-BE49-F238E27FC236}">
                <a16:creationId xmlns:a16="http://schemas.microsoft.com/office/drawing/2014/main" id="{AC114270-ED3E-4288-8662-FED30E681503}"/>
              </a:ext>
            </a:extLst>
          </p:cNvPr>
          <p:cNvSpPr>
            <a:spLocks noChangeArrowheads="1"/>
          </p:cNvSpPr>
          <p:nvPr/>
        </p:nvSpPr>
        <p:spPr bwMode="auto">
          <a:xfrm>
            <a:off x="0" y="3219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0" name="Object 4">
            <a:extLst>
              <a:ext uri="{FF2B5EF4-FFF2-40B4-BE49-F238E27FC236}">
                <a16:creationId xmlns:a16="http://schemas.microsoft.com/office/drawing/2014/main" id="{034C0DB2-8EBA-450B-9E01-B142C8323C28}"/>
              </a:ext>
            </a:extLst>
          </p:cNvPr>
          <p:cNvGraphicFramePr>
            <a:graphicFrameLocks noChangeAspect="1"/>
          </p:cNvGraphicFramePr>
          <p:nvPr/>
        </p:nvGraphicFramePr>
        <p:xfrm>
          <a:off x="990600" y="1905000"/>
          <a:ext cx="7239000" cy="1666875"/>
        </p:xfrm>
        <a:graphic>
          <a:graphicData uri="http://schemas.openxmlformats.org/presentationml/2006/ole">
            <mc:AlternateContent xmlns:mc="http://schemas.openxmlformats.org/markup-compatibility/2006">
              <mc:Choice xmlns:v="urn:schemas-microsoft-com:vml" Requires="v">
                <p:oleObj r:id="rId3" imgW="1816100" imgH="419100" progId="Equation.DSMT4">
                  <p:embed/>
                </p:oleObj>
              </mc:Choice>
              <mc:Fallback>
                <p:oleObj r:id="rId3" imgW="1816100" imgH="419100" progId="Equation.DSMT4">
                  <p:embed/>
                  <p:pic>
                    <p:nvPicPr>
                      <p:cNvPr id="14340" name="Object 4">
                        <a:extLst>
                          <a:ext uri="{FF2B5EF4-FFF2-40B4-BE49-F238E27FC236}">
                            <a16:creationId xmlns:a16="http://schemas.microsoft.com/office/drawing/2014/main" id="{034C0DB2-8EBA-450B-9E01-B142C8323C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905000"/>
                        <a:ext cx="7239000" cy="1666875"/>
                      </a:xfrm>
                      <a:prstGeom prst="rect">
                        <a:avLst/>
                      </a:prstGeom>
                      <a:solidFill>
                        <a:srgbClr val="CCFF66"/>
                      </a:solidFill>
                    </p:spPr>
                  </p:pic>
                </p:oleObj>
              </mc:Fallback>
            </mc:AlternateContent>
          </a:graphicData>
        </a:graphic>
      </p:graphicFrame>
      <p:sp>
        <p:nvSpPr>
          <p:cNvPr id="14343" name="Rectangle 7">
            <a:extLst>
              <a:ext uri="{FF2B5EF4-FFF2-40B4-BE49-F238E27FC236}">
                <a16:creationId xmlns:a16="http://schemas.microsoft.com/office/drawing/2014/main" id="{F3DE9C37-EB47-4309-91F2-4E68525C615A}"/>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2" name="Object 6">
            <a:extLst>
              <a:ext uri="{FF2B5EF4-FFF2-40B4-BE49-F238E27FC236}">
                <a16:creationId xmlns:a16="http://schemas.microsoft.com/office/drawing/2014/main" id="{4E7C5107-14F4-475B-8372-431383B5C604}"/>
              </a:ext>
            </a:extLst>
          </p:cNvPr>
          <p:cNvGraphicFramePr>
            <a:graphicFrameLocks noChangeAspect="1"/>
          </p:cNvGraphicFramePr>
          <p:nvPr/>
        </p:nvGraphicFramePr>
        <p:xfrm>
          <a:off x="381000" y="3886200"/>
          <a:ext cx="1828800" cy="1306513"/>
        </p:xfrm>
        <a:graphic>
          <a:graphicData uri="http://schemas.openxmlformats.org/presentationml/2006/ole">
            <mc:AlternateContent xmlns:mc="http://schemas.openxmlformats.org/markup-compatibility/2006">
              <mc:Choice xmlns:v="urn:schemas-microsoft-com:vml" Requires="v">
                <p:oleObj r:id="rId5" imgW="596900" imgH="431800" progId="Equation.DSMT4">
                  <p:embed/>
                </p:oleObj>
              </mc:Choice>
              <mc:Fallback>
                <p:oleObj r:id="rId5" imgW="596900" imgH="431800" progId="Equation.DSMT4">
                  <p:embed/>
                  <p:pic>
                    <p:nvPicPr>
                      <p:cNvPr id="14342" name="Object 6">
                        <a:extLst>
                          <a:ext uri="{FF2B5EF4-FFF2-40B4-BE49-F238E27FC236}">
                            <a16:creationId xmlns:a16="http://schemas.microsoft.com/office/drawing/2014/main" id="{4E7C5107-14F4-475B-8372-431383B5C6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3886200"/>
                        <a:ext cx="1828800" cy="1306513"/>
                      </a:xfrm>
                      <a:prstGeom prst="rect">
                        <a:avLst/>
                      </a:prstGeom>
                      <a:solidFill>
                        <a:srgbClr val="CCFF66"/>
                      </a:solidFill>
                    </p:spPr>
                  </p:pic>
                </p:oleObj>
              </mc:Fallback>
            </mc:AlternateContent>
          </a:graphicData>
        </a:graphic>
      </p:graphicFrame>
      <p:sp>
        <p:nvSpPr>
          <p:cNvPr id="14345" name="Rectangle 9">
            <a:extLst>
              <a:ext uri="{FF2B5EF4-FFF2-40B4-BE49-F238E27FC236}">
                <a16:creationId xmlns:a16="http://schemas.microsoft.com/office/drawing/2014/main" id="{A5B6BE2D-2505-4CE6-B8F9-9A7FB324519A}"/>
              </a:ext>
            </a:extLst>
          </p:cNvPr>
          <p:cNvSpPr>
            <a:spLocks noChangeArrowheads="1"/>
          </p:cNvSpPr>
          <p:nvPr/>
        </p:nvSpPr>
        <p:spPr bwMode="auto">
          <a:xfrm>
            <a:off x="0" y="3219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4" name="Object 8">
            <a:extLst>
              <a:ext uri="{FF2B5EF4-FFF2-40B4-BE49-F238E27FC236}">
                <a16:creationId xmlns:a16="http://schemas.microsoft.com/office/drawing/2014/main" id="{263DB136-10FE-4BEB-BFE0-70414BD7DAC5}"/>
              </a:ext>
            </a:extLst>
          </p:cNvPr>
          <p:cNvGraphicFramePr>
            <a:graphicFrameLocks noChangeAspect="1"/>
          </p:cNvGraphicFramePr>
          <p:nvPr/>
        </p:nvGraphicFramePr>
        <p:xfrm>
          <a:off x="2667000" y="4038600"/>
          <a:ext cx="6477000" cy="1343025"/>
        </p:xfrm>
        <a:graphic>
          <a:graphicData uri="http://schemas.openxmlformats.org/presentationml/2006/ole">
            <mc:AlternateContent xmlns:mc="http://schemas.openxmlformats.org/markup-compatibility/2006">
              <mc:Choice xmlns:v="urn:schemas-microsoft-com:vml" Requires="v">
                <p:oleObj r:id="rId7" imgW="2019300" imgH="419100" progId="Equation.DSMT4">
                  <p:embed/>
                </p:oleObj>
              </mc:Choice>
              <mc:Fallback>
                <p:oleObj r:id="rId7" imgW="2019300" imgH="419100" progId="Equation.DSMT4">
                  <p:embed/>
                  <p:pic>
                    <p:nvPicPr>
                      <p:cNvPr id="14344" name="Object 8">
                        <a:extLst>
                          <a:ext uri="{FF2B5EF4-FFF2-40B4-BE49-F238E27FC236}">
                            <a16:creationId xmlns:a16="http://schemas.microsoft.com/office/drawing/2014/main" id="{263DB136-10FE-4BEB-BFE0-70414BD7D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67000" y="4038600"/>
                        <a:ext cx="6477000" cy="1343025"/>
                      </a:xfrm>
                      <a:prstGeom prst="rect">
                        <a:avLst/>
                      </a:prstGeom>
                      <a:solidFill>
                        <a:srgbClr val="CCFF66"/>
                      </a:solidFill>
                    </p:spPr>
                  </p:pic>
                </p:oleObj>
              </mc:Fallback>
            </mc:AlternateContent>
          </a:graphicData>
        </a:graphic>
      </p:graphicFrame>
      <p:sp>
        <p:nvSpPr>
          <p:cNvPr id="14346" name="Rectangle 10">
            <a:extLst>
              <a:ext uri="{FF2B5EF4-FFF2-40B4-BE49-F238E27FC236}">
                <a16:creationId xmlns:a16="http://schemas.microsoft.com/office/drawing/2014/main" id="{73AF305F-2D6B-416A-9BA9-788E2060E30F}"/>
              </a:ext>
            </a:extLst>
          </p:cNvPr>
          <p:cNvSpPr>
            <a:spLocks noChangeArrowheads="1"/>
          </p:cNvSpPr>
          <p:nvPr/>
        </p:nvSpPr>
        <p:spPr bwMode="auto">
          <a:xfrm>
            <a:off x="2286000" y="5729288"/>
            <a:ext cx="6858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1" hangingPunct="1"/>
            <a:r>
              <a:rPr lang="mk-MK" altLang="en-US" sz="3200" dirty="0">
                <a:latin typeface="MAC C Times" pitchFamily="18" charset="0"/>
              </a:rPr>
              <a:t>Диелектрична константа во вакуум</a:t>
            </a:r>
            <a:endParaRPr lang="en-US" altLang="en-US" sz="3200" dirty="0">
              <a:latin typeface="MAC C Times"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8C9CF55-7E29-46C4-B0B8-1468A63D9645}"/>
              </a:ext>
            </a:extLst>
          </p:cNvPr>
          <p:cNvSpPr>
            <a:spLocks noGrp="1" noChangeArrowheads="1"/>
          </p:cNvSpPr>
          <p:nvPr>
            <p:ph type="title"/>
          </p:nvPr>
        </p:nvSpPr>
        <p:spPr/>
        <p:txBody>
          <a:bodyPr/>
          <a:lstStyle/>
          <a:p>
            <a:pPr algn="l"/>
            <a:r>
              <a:rPr lang="mk-MK" altLang="en-US" dirty="0">
                <a:latin typeface="MAC C Times" pitchFamily="18" charset="0"/>
              </a:rPr>
              <a:t>Кулонов Закон </a:t>
            </a:r>
            <a:endParaRPr lang="en-US" altLang="en-US" dirty="0">
              <a:latin typeface="MAC C Times" pitchFamily="18" charset="0"/>
            </a:endParaRPr>
          </a:p>
        </p:txBody>
      </p:sp>
      <p:sp>
        <p:nvSpPr>
          <p:cNvPr id="15365" name="Rectangle 5">
            <a:extLst>
              <a:ext uri="{FF2B5EF4-FFF2-40B4-BE49-F238E27FC236}">
                <a16:creationId xmlns:a16="http://schemas.microsoft.com/office/drawing/2014/main" id="{B51B84F1-AB9D-495E-BB94-719955AE0539}"/>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5364" name="Object 4">
            <a:extLst>
              <a:ext uri="{FF2B5EF4-FFF2-40B4-BE49-F238E27FC236}">
                <a16:creationId xmlns:a16="http://schemas.microsoft.com/office/drawing/2014/main" id="{F76A94DC-0AB2-4B74-82F0-F4B9FB360F19}"/>
              </a:ext>
            </a:extLst>
          </p:cNvPr>
          <p:cNvGraphicFramePr>
            <a:graphicFrameLocks noChangeAspect="1"/>
          </p:cNvGraphicFramePr>
          <p:nvPr/>
        </p:nvGraphicFramePr>
        <p:xfrm>
          <a:off x="609600" y="2209800"/>
          <a:ext cx="3429000" cy="1527175"/>
        </p:xfrm>
        <a:graphic>
          <a:graphicData uri="http://schemas.openxmlformats.org/presentationml/2006/ole">
            <mc:AlternateContent xmlns:mc="http://schemas.openxmlformats.org/markup-compatibility/2006">
              <mc:Choice xmlns:v="urn:schemas-microsoft-com:vml" Requires="v">
                <p:oleObj r:id="rId2" imgW="965200" imgH="431800" progId="Equation.DSMT4">
                  <p:embed/>
                </p:oleObj>
              </mc:Choice>
              <mc:Fallback>
                <p:oleObj r:id="rId2" imgW="965200" imgH="431800" progId="Equation.DSMT4">
                  <p:embed/>
                  <p:pic>
                    <p:nvPicPr>
                      <p:cNvPr id="15364" name="Object 4">
                        <a:extLst>
                          <a:ext uri="{FF2B5EF4-FFF2-40B4-BE49-F238E27FC236}">
                            <a16:creationId xmlns:a16="http://schemas.microsoft.com/office/drawing/2014/main" id="{F76A94DC-0AB2-4B74-82F0-F4B9FB360F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209800"/>
                        <a:ext cx="3429000" cy="1527175"/>
                      </a:xfrm>
                      <a:prstGeom prst="rect">
                        <a:avLst/>
                      </a:prstGeom>
                      <a:solidFill>
                        <a:srgbClr val="CCFF66"/>
                      </a:solidFill>
                    </p:spPr>
                  </p:pic>
                </p:oleObj>
              </mc:Fallback>
            </mc:AlternateContent>
          </a:graphicData>
        </a:graphic>
      </p:graphicFrame>
      <p:sp>
        <p:nvSpPr>
          <p:cNvPr id="15366" name="Text Box 6">
            <a:extLst>
              <a:ext uri="{FF2B5EF4-FFF2-40B4-BE49-F238E27FC236}">
                <a16:creationId xmlns:a16="http://schemas.microsoft.com/office/drawing/2014/main" id="{7DACD499-AEAD-444B-B347-FC07E636CA00}"/>
              </a:ext>
            </a:extLst>
          </p:cNvPr>
          <p:cNvSpPr txBox="1">
            <a:spLocks noChangeArrowheads="1"/>
          </p:cNvSpPr>
          <p:nvPr/>
        </p:nvSpPr>
        <p:spPr bwMode="auto">
          <a:xfrm>
            <a:off x="4648200" y="2743200"/>
            <a:ext cx="4038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mk-MK" altLang="en-US" sz="3600" dirty="0">
                <a:latin typeface="MAC C Times" pitchFamily="18" charset="0"/>
              </a:rPr>
              <a:t>Скаларна форма</a:t>
            </a:r>
            <a:endParaRPr lang="en-US" altLang="en-US" sz="3600" dirty="0">
              <a:latin typeface="MAC C Times" pitchFamily="18" charset="0"/>
            </a:endParaRPr>
          </a:p>
        </p:txBody>
      </p:sp>
      <p:sp>
        <p:nvSpPr>
          <p:cNvPr id="15369" name="Rectangle 9">
            <a:extLst>
              <a:ext uri="{FF2B5EF4-FFF2-40B4-BE49-F238E27FC236}">
                <a16:creationId xmlns:a16="http://schemas.microsoft.com/office/drawing/2014/main" id="{1E4DF8CE-9CE3-4B89-BA31-3E931B11E730}"/>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C54F0835-CF13-4150-B064-AE286F61AF64}"/>
              </a:ext>
            </a:extLst>
          </p:cNvPr>
          <p:cNvSpPr>
            <a:spLocks noGrp="1" noChangeArrowheads="1"/>
          </p:cNvSpPr>
          <p:nvPr>
            <p:ph type="title"/>
          </p:nvPr>
        </p:nvSpPr>
        <p:spPr>
          <a:ln/>
        </p:spPr>
        <p:txBody>
          <a:bodyPr/>
          <a:lstStyle/>
          <a:p>
            <a:pPr algn="l"/>
            <a:r>
              <a:rPr lang="mk-MK" altLang="en-US" dirty="0">
                <a:latin typeface="MAC C Times" pitchFamily="18" charset="0"/>
              </a:rPr>
              <a:t>Кулонов закон</a:t>
            </a:r>
            <a:endParaRPr lang="en-US" altLang="en-US" dirty="0">
              <a:latin typeface="MAC C Times" pitchFamily="18" charset="0"/>
            </a:endParaRPr>
          </a:p>
        </p:txBody>
      </p:sp>
      <p:sp>
        <p:nvSpPr>
          <p:cNvPr id="16387" name="Rectangle 3">
            <a:extLst>
              <a:ext uri="{FF2B5EF4-FFF2-40B4-BE49-F238E27FC236}">
                <a16:creationId xmlns:a16="http://schemas.microsoft.com/office/drawing/2014/main" id="{ABAB708A-C048-4AFC-BB44-A7243801508F}"/>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6390" name="Text Box 6">
            <a:extLst>
              <a:ext uri="{FF2B5EF4-FFF2-40B4-BE49-F238E27FC236}">
                <a16:creationId xmlns:a16="http://schemas.microsoft.com/office/drawing/2014/main" id="{84EEB8DD-0008-4A81-A741-E445D7E65B41}"/>
              </a:ext>
            </a:extLst>
          </p:cNvPr>
          <p:cNvSpPr txBox="1">
            <a:spLocks noChangeArrowheads="1"/>
          </p:cNvSpPr>
          <p:nvPr/>
        </p:nvSpPr>
        <p:spPr bwMode="auto">
          <a:xfrm>
            <a:off x="4724400" y="5943600"/>
            <a:ext cx="4038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mk-MK" altLang="en-US" sz="3600" dirty="0">
                <a:latin typeface="MAC C Times" pitchFamily="18" charset="0"/>
              </a:rPr>
              <a:t>Векторска форма</a:t>
            </a:r>
            <a:endParaRPr lang="en-US" altLang="en-US" sz="3600" dirty="0">
              <a:latin typeface="MAC C Times" pitchFamily="18" charset="0"/>
            </a:endParaRPr>
          </a:p>
        </p:txBody>
      </p:sp>
      <p:sp>
        <p:nvSpPr>
          <p:cNvPr id="16391" name="Rectangle 7">
            <a:extLst>
              <a:ext uri="{FF2B5EF4-FFF2-40B4-BE49-F238E27FC236}">
                <a16:creationId xmlns:a16="http://schemas.microsoft.com/office/drawing/2014/main" id="{0A54253B-7CAB-4166-AE2A-CA7898D681A2}"/>
              </a:ext>
            </a:extLst>
          </p:cNvPr>
          <p:cNvSpPr>
            <a:spLocks noChangeArrowheads="1"/>
          </p:cNvSpPr>
          <p:nvPr/>
        </p:nvSpPr>
        <p:spPr bwMode="auto">
          <a:xfrm>
            <a:off x="0" y="3214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6392" name="Object 8">
            <a:extLst>
              <a:ext uri="{FF2B5EF4-FFF2-40B4-BE49-F238E27FC236}">
                <a16:creationId xmlns:a16="http://schemas.microsoft.com/office/drawing/2014/main" id="{D4A8F4E5-2992-450E-8009-BB1D124C4BA6}"/>
              </a:ext>
            </a:extLst>
          </p:cNvPr>
          <p:cNvGraphicFramePr>
            <a:graphicFrameLocks noChangeAspect="1"/>
          </p:cNvGraphicFramePr>
          <p:nvPr/>
        </p:nvGraphicFramePr>
        <p:xfrm>
          <a:off x="381000" y="4572000"/>
          <a:ext cx="8534400" cy="1357313"/>
        </p:xfrm>
        <a:graphic>
          <a:graphicData uri="http://schemas.openxmlformats.org/presentationml/2006/ole">
            <mc:AlternateContent xmlns:mc="http://schemas.openxmlformats.org/markup-compatibility/2006">
              <mc:Choice xmlns:v="urn:schemas-microsoft-com:vml" Requires="v">
                <p:oleObj r:id="rId3" imgW="2692400" imgH="431800" progId="Equation.DSMT4">
                  <p:embed/>
                </p:oleObj>
              </mc:Choice>
              <mc:Fallback>
                <p:oleObj r:id="rId3" imgW="2692400" imgH="431800" progId="Equation.DSMT4">
                  <p:embed/>
                  <p:pic>
                    <p:nvPicPr>
                      <p:cNvPr id="16392" name="Object 8">
                        <a:extLst>
                          <a:ext uri="{FF2B5EF4-FFF2-40B4-BE49-F238E27FC236}">
                            <a16:creationId xmlns:a16="http://schemas.microsoft.com/office/drawing/2014/main" id="{D4A8F4E5-2992-450E-8009-BB1D124C4B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572000"/>
                        <a:ext cx="8534400" cy="1357313"/>
                      </a:xfrm>
                      <a:prstGeom prst="rect">
                        <a:avLst/>
                      </a:prstGeom>
                      <a:solidFill>
                        <a:srgbClr val="CCFF66"/>
                      </a:solidFill>
                    </p:spPr>
                  </p:pic>
                </p:oleObj>
              </mc:Fallback>
            </mc:AlternateContent>
          </a:graphicData>
        </a:graphic>
      </p:graphicFrame>
      <p:sp>
        <p:nvSpPr>
          <p:cNvPr id="16394" name="Rectangle 10">
            <a:extLst>
              <a:ext uri="{FF2B5EF4-FFF2-40B4-BE49-F238E27FC236}">
                <a16:creationId xmlns:a16="http://schemas.microsoft.com/office/drawing/2014/main" id="{BD41E5BD-5D40-4950-8BCA-469C27D4C99B}"/>
              </a:ext>
            </a:extLst>
          </p:cNvPr>
          <p:cNvSpPr>
            <a:spLocks noChangeArrowheads="1"/>
          </p:cNvSpPr>
          <p:nvPr/>
        </p:nvSpPr>
        <p:spPr bwMode="auto">
          <a:xfrm>
            <a:off x="0" y="26241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6393" name="Object 9">
            <a:extLst>
              <a:ext uri="{FF2B5EF4-FFF2-40B4-BE49-F238E27FC236}">
                <a16:creationId xmlns:a16="http://schemas.microsoft.com/office/drawing/2014/main" id="{1C358CA0-6F05-4344-8543-7E2D5F307F7B}"/>
              </a:ext>
            </a:extLst>
          </p:cNvPr>
          <p:cNvGraphicFramePr>
            <a:graphicFrameLocks noChangeAspect="1"/>
          </p:cNvGraphicFramePr>
          <p:nvPr/>
        </p:nvGraphicFramePr>
        <p:xfrm>
          <a:off x="762000" y="1371600"/>
          <a:ext cx="4267200" cy="2862263"/>
        </p:xfrm>
        <a:graphic>
          <a:graphicData uri="http://schemas.openxmlformats.org/presentationml/2006/ole">
            <mc:AlternateContent xmlns:mc="http://schemas.openxmlformats.org/markup-compatibility/2006">
              <mc:Choice xmlns:v="urn:schemas-microsoft-com:vml" Requires="v">
                <p:oleObj name="Picture" r:id="rId5" imgW="2400300" imgH="1609344" progId="Word.Picture.8">
                  <p:embed/>
                </p:oleObj>
              </mc:Choice>
              <mc:Fallback>
                <p:oleObj name="Picture" r:id="rId5" imgW="2400300" imgH="1609344" progId="Word.Picture.8">
                  <p:embed/>
                  <p:pic>
                    <p:nvPicPr>
                      <p:cNvPr id="16393" name="Object 9">
                        <a:extLst>
                          <a:ext uri="{FF2B5EF4-FFF2-40B4-BE49-F238E27FC236}">
                            <a16:creationId xmlns:a16="http://schemas.microsoft.com/office/drawing/2014/main" id="{1C358CA0-6F05-4344-8543-7E2D5F307F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1371600"/>
                        <a:ext cx="4267200" cy="2862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95" name="Object 11">
            <a:extLst>
              <a:ext uri="{FF2B5EF4-FFF2-40B4-BE49-F238E27FC236}">
                <a16:creationId xmlns:a16="http://schemas.microsoft.com/office/drawing/2014/main" id="{99BC667E-0D28-468C-BF3B-85E06B44F4F0}"/>
              </a:ext>
            </a:extLst>
          </p:cNvPr>
          <p:cNvGraphicFramePr>
            <a:graphicFrameLocks noChangeAspect="1"/>
          </p:cNvGraphicFramePr>
          <p:nvPr/>
        </p:nvGraphicFramePr>
        <p:xfrm>
          <a:off x="6248400" y="1828800"/>
          <a:ext cx="1524000" cy="690563"/>
        </p:xfrm>
        <a:graphic>
          <a:graphicData uri="http://schemas.openxmlformats.org/presentationml/2006/ole">
            <mc:AlternateContent xmlns:mc="http://schemas.openxmlformats.org/markup-compatibility/2006">
              <mc:Choice xmlns:v="urn:schemas-microsoft-com:vml" Requires="v">
                <p:oleObj r:id="rId7" imgW="508000" imgH="228600" progId="Equation.DSMT4">
                  <p:embed/>
                </p:oleObj>
              </mc:Choice>
              <mc:Fallback>
                <p:oleObj r:id="rId7" imgW="508000" imgH="228600" progId="Equation.DSMT4">
                  <p:embed/>
                  <p:pic>
                    <p:nvPicPr>
                      <p:cNvPr id="16395" name="Object 11">
                        <a:extLst>
                          <a:ext uri="{FF2B5EF4-FFF2-40B4-BE49-F238E27FC236}">
                            <a16:creationId xmlns:a16="http://schemas.microsoft.com/office/drawing/2014/main" id="{99BC667E-0D28-468C-BF3B-85E06B44F4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48400" y="1828800"/>
                        <a:ext cx="1524000" cy="690563"/>
                      </a:xfrm>
                      <a:prstGeom prst="rect">
                        <a:avLst/>
                      </a:prstGeom>
                      <a:solidFill>
                        <a:srgbClr val="CCFF66"/>
                      </a:solidFill>
                    </p:spPr>
                  </p:pic>
                </p:oleObj>
              </mc:Fallback>
            </mc:AlternateContent>
          </a:graphicData>
        </a:graphic>
      </p:graphicFrame>
      <p:sp>
        <p:nvSpPr>
          <p:cNvPr id="16397" name="Text Box 13">
            <a:extLst>
              <a:ext uri="{FF2B5EF4-FFF2-40B4-BE49-F238E27FC236}">
                <a16:creationId xmlns:a16="http://schemas.microsoft.com/office/drawing/2014/main" id="{59C299D2-1066-4501-9F94-F2ED4B80CA4C}"/>
              </a:ext>
            </a:extLst>
          </p:cNvPr>
          <p:cNvSpPr txBox="1">
            <a:spLocks noChangeArrowheads="1"/>
          </p:cNvSpPr>
          <p:nvPr/>
        </p:nvSpPr>
        <p:spPr bwMode="auto">
          <a:xfrm>
            <a:off x="5638800" y="2743200"/>
            <a:ext cx="3048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mk-MK" altLang="en-US" sz="2800" dirty="0">
                <a:latin typeface="MAC C Times" pitchFamily="18" charset="0"/>
              </a:rPr>
              <a:t>Привлечна сила</a:t>
            </a:r>
            <a:endParaRPr lang="en-US" altLang="en-US" sz="3200" dirty="0">
              <a:latin typeface="MAC C Times" pitchFamily="18" charset="0"/>
            </a:endParaRPr>
          </a:p>
        </p:txBody>
      </p:sp>
      <p:graphicFrame>
        <p:nvGraphicFramePr>
          <p:cNvPr id="16399" name="Object 15">
            <a:extLst>
              <a:ext uri="{FF2B5EF4-FFF2-40B4-BE49-F238E27FC236}">
                <a16:creationId xmlns:a16="http://schemas.microsoft.com/office/drawing/2014/main" id="{8D3B2D09-981F-4D16-9831-9E4B670E5732}"/>
              </a:ext>
            </a:extLst>
          </p:cNvPr>
          <p:cNvGraphicFramePr>
            <a:graphicFrameLocks noChangeAspect="1"/>
          </p:cNvGraphicFramePr>
          <p:nvPr/>
        </p:nvGraphicFramePr>
        <p:xfrm>
          <a:off x="6324600" y="3505200"/>
          <a:ext cx="1524000" cy="690563"/>
        </p:xfrm>
        <a:graphic>
          <a:graphicData uri="http://schemas.openxmlformats.org/presentationml/2006/ole">
            <mc:AlternateContent xmlns:mc="http://schemas.openxmlformats.org/markup-compatibility/2006">
              <mc:Choice xmlns:v="urn:schemas-microsoft-com:vml" Requires="v">
                <p:oleObj r:id="rId9" imgW="508000" imgH="228600" progId="Equation.DSMT4">
                  <p:embed/>
                </p:oleObj>
              </mc:Choice>
              <mc:Fallback>
                <p:oleObj r:id="rId9" imgW="508000" imgH="228600" progId="Equation.DSMT4">
                  <p:embed/>
                  <p:pic>
                    <p:nvPicPr>
                      <p:cNvPr id="16399" name="Object 15">
                        <a:extLst>
                          <a:ext uri="{FF2B5EF4-FFF2-40B4-BE49-F238E27FC236}">
                            <a16:creationId xmlns:a16="http://schemas.microsoft.com/office/drawing/2014/main" id="{8D3B2D09-981F-4D16-9831-9E4B670E573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24600" y="3505200"/>
                        <a:ext cx="1524000" cy="690563"/>
                      </a:xfrm>
                      <a:prstGeom prst="rect">
                        <a:avLst/>
                      </a:prstGeom>
                      <a:solidFill>
                        <a:srgbClr val="CCFF66"/>
                      </a:solidFill>
                    </p:spPr>
                  </p:pic>
                </p:oleObj>
              </mc:Fallback>
            </mc:AlternateContent>
          </a:graphicData>
        </a:graphic>
      </p:graphicFrame>
      <p:sp>
        <p:nvSpPr>
          <p:cNvPr id="16401" name="Text Box 17">
            <a:extLst>
              <a:ext uri="{FF2B5EF4-FFF2-40B4-BE49-F238E27FC236}">
                <a16:creationId xmlns:a16="http://schemas.microsoft.com/office/drawing/2014/main" id="{BEDEE977-857D-4A0B-8CAF-10E186FFBFEA}"/>
              </a:ext>
            </a:extLst>
          </p:cNvPr>
          <p:cNvSpPr txBox="1">
            <a:spLocks noChangeArrowheads="1"/>
          </p:cNvSpPr>
          <p:nvPr/>
        </p:nvSpPr>
        <p:spPr bwMode="auto">
          <a:xfrm>
            <a:off x="5638800" y="1066800"/>
            <a:ext cx="3048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mk-MK" altLang="en-US" sz="3200" dirty="0">
                <a:latin typeface="MAC C Times" pitchFamily="18" charset="0"/>
              </a:rPr>
              <a:t>Одбивна сила</a:t>
            </a:r>
            <a:endParaRPr lang="en-US" altLang="en-US" sz="3200" dirty="0">
              <a:latin typeface="MAC C Times" pitchFamily="18" charset="0"/>
            </a:endParaRPr>
          </a:p>
        </p:txBody>
      </p:sp>
      <p:sp>
        <p:nvSpPr>
          <p:cNvPr id="16403" name="Rectangle 19">
            <a:extLst>
              <a:ext uri="{FF2B5EF4-FFF2-40B4-BE49-F238E27FC236}">
                <a16:creationId xmlns:a16="http://schemas.microsoft.com/office/drawing/2014/main" id="{7F98AAD9-4AB9-4268-99CA-8256F3238916}"/>
              </a:ext>
            </a:extLst>
          </p:cNvPr>
          <p:cNvSpPr>
            <a:spLocks noChangeArrowheads="1"/>
          </p:cNvSpPr>
          <p:nvPr/>
        </p:nvSpPr>
        <p:spPr bwMode="auto">
          <a:xfrm>
            <a:off x="0" y="2543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2B4A331-2DD5-424C-9AA7-9503858B6500}"/>
              </a:ext>
            </a:extLst>
          </p:cNvPr>
          <p:cNvSpPr>
            <a:spLocks noGrp="1" noChangeArrowheads="1"/>
          </p:cNvSpPr>
          <p:nvPr>
            <p:ph type="title"/>
          </p:nvPr>
        </p:nvSpPr>
        <p:spPr>
          <a:xfrm>
            <a:off x="0" y="0"/>
            <a:ext cx="8686800" cy="1417638"/>
          </a:xfrm>
        </p:spPr>
        <p:txBody>
          <a:bodyPr/>
          <a:lstStyle/>
          <a:p>
            <a:r>
              <a:rPr lang="mk-MK" altLang="en-US" sz="3600" dirty="0">
                <a:solidFill>
                  <a:srgbClr val="E5EA1A"/>
                </a:solidFill>
                <a:effectLst/>
                <a:latin typeface="MAC C Times" pitchFamily="18" charset="0"/>
              </a:rPr>
              <a:t>Заемнодејството помеѓу два полнежи не се менува ако се доведат нови полнежи</a:t>
            </a:r>
            <a:endParaRPr lang="en-US" altLang="en-US" sz="3600" dirty="0">
              <a:solidFill>
                <a:schemeClr val="tx1"/>
              </a:solidFill>
              <a:effectLst/>
              <a:latin typeface="MAC C Times" pitchFamily="18" charset="0"/>
            </a:endParaRPr>
          </a:p>
        </p:txBody>
      </p:sp>
      <p:graphicFrame>
        <p:nvGraphicFramePr>
          <p:cNvPr id="17415" name="Object 7">
            <a:extLst>
              <a:ext uri="{FF2B5EF4-FFF2-40B4-BE49-F238E27FC236}">
                <a16:creationId xmlns:a16="http://schemas.microsoft.com/office/drawing/2014/main" id="{D0E4D870-1163-4A9E-8B7D-FD8CD095657B}"/>
              </a:ext>
            </a:extLst>
          </p:cNvPr>
          <p:cNvGraphicFramePr>
            <a:graphicFrameLocks noChangeAspect="1"/>
          </p:cNvGraphicFramePr>
          <p:nvPr/>
        </p:nvGraphicFramePr>
        <p:xfrm>
          <a:off x="2895600" y="2971800"/>
          <a:ext cx="3581400" cy="835025"/>
        </p:xfrm>
        <a:graphic>
          <a:graphicData uri="http://schemas.openxmlformats.org/presentationml/2006/ole">
            <mc:AlternateContent xmlns:mc="http://schemas.openxmlformats.org/markup-compatibility/2006">
              <mc:Choice xmlns:v="urn:schemas-microsoft-com:vml" Requires="v">
                <p:oleObj r:id="rId2" imgW="977900" imgH="228600" progId="Equation.DSMT4">
                  <p:embed/>
                </p:oleObj>
              </mc:Choice>
              <mc:Fallback>
                <p:oleObj r:id="rId2" imgW="977900" imgH="228600" progId="Equation.DSMT4">
                  <p:embed/>
                  <p:pic>
                    <p:nvPicPr>
                      <p:cNvPr id="17415" name="Object 7">
                        <a:extLst>
                          <a:ext uri="{FF2B5EF4-FFF2-40B4-BE49-F238E27FC236}">
                            <a16:creationId xmlns:a16="http://schemas.microsoft.com/office/drawing/2014/main" id="{D0E4D870-1163-4A9E-8B7D-FD8CD09565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971800"/>
                        <a:ext cx="3581400" cy="835025"/>
                      </a:xfrm>
                      <a:prstGeom prst="rect">
                        <a:avLst/>
                      </a:prstGeom>
                      <a:solidFill>
                        <a:srgbClr val="CCFF66"/>
                      </a:solidFill>
                    </p:spPr>
                  </p:pic>
                </p:oleObj>
              </mc:Fallback>
            </mc:AlternateContent>
          </a:graphicData>
        </a:graphic>
      </p:graphicFrame>
      <p:graphicFrame>
        <p:nvGraphicFramePr>
          <p:cNvPr id="17414" name="Object 6">
            <a:extLst>
              <a:ext uri="{FF2B5EF4-FFF2-40B4-BE49-F238E27FC236}">
                <a16:creationId xmlns:a16="http://schemas.microsoft.com/office/drawing/2014/main" id="{1A2F1066-EEF2-43D0-A7B2-9A824865E19E}"/>
              </a:ext>
            </a:extLst>
          </p:cNvPr>
          <p:cNvGraphicFramePr>
            <a:graphicFrameLocks noChangeAspect="1"/>
          </p:cNvGraphicFramePr>
          <p:nvPr/>
        </p:nvGraphicFramePr>
        <p:xfrm>
          <a:off x="-1958975" y="2792413"/>
          <a:ext cx="161925" cy="200025"/>
        </p:xfrm>
        <a:graphic>
          <a:graphicData uri="http://schemas.openxmlformats.org/presentationml/2006/ole">
            <mc:AlternateContent xmlns:mc="http://schemas.openxmlformats.org/markup-compatibility/2006">
              <mc:Choice xmlns:v="urn:schemas-microsoft-com:vml" Requires="v">
                <p:oleObj r:id="rId4" imgW="164957" imgH="203024" progId="Equation.DSMT4">
                  <p:embed/>
                </p:oleObj>
              </mc:Choice>
              <mc:Fallback>
                <p:oleObj r:id="rId4" imgW="164957" imgH="203024" progId="Equation.DSMT4">
                  <p:embed/>
                  <p:pic>
                    <p:nvPicPr>
                      <p:cNvPr id="17414" name="Object 6">
                        <a:extLst>
                          <a:ext uri="{FF2B5EF4-FFF2-40B4-BE49-F238E27FC236}">
                            <a16:creationId xmlns:a16="http://schemas.microsoft.com/office/drawing/2014/main" id="{1A2F1066-EEF2-43D0-A7B2-9A824865E1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8975" y="2792413"/>
                        <a:ext cx="161925" cy="2000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7413" name="Object 5">
            <a:extLst>
              <a:ext uri="{FF2B5EF4-FFF2-40B4-BE49-F238E27FC236}">
                <a16:creationId xmlns:a16="http://schemas.microsoft.com/office/drawing/2014/main" id="{ADF566A9-B9DC-409A-B4A4-AC5F623E3C2D}"/>
              </a:ext>
            </a:extLst>
          </p:cNvPr>
          <p:cNvGraphicFramePr>
            <a:graphicFrameLocks noChangeAspect="1"/>
          </p:cNvGraphicFramePr>
          <p:nvPr/>
        </p:nvGraphicFramePr>
        <p:xfrm>
          <a:off x="533400" y="4792663"/>
          <a:ext cx="4572000" cy="1443037"/>
        </p:xfrm>
        <a:graphic>
          <a:graphicData uri="http://schemas.openxmlformats.org/presentationml/2006/ole">
            <mc:AlternateContent xmlns:mc="http://schemas.openxmlformats.org/markup-compatibility/2006">
              <mc:Choice xmlns:v="urn:schemas-microsoft-com:vml" Requires="v">
                <p:oleObj name="Equation" r:id="rId6" imgW="1422400" imgH="444500" progId="Equation.3">
                  <p:embed/>
                </p:oleObj>
              </mc:Choice>
              <mc:Fallback>
                <p:oleObj name="Equation" r:id="rId6" imgW="1422400" imgH="444500" progId="Equation.3">
                  <p:embed/>
                  <p:pic>
                    <p:nvPicPr>
                      <p:cNvPr id="17413" name="Object 5">
                        <a:extLst>
                          <a:ext uri="{FF2B5EF4-FFF2-40B4-BE49-F238E27FC236}">
                            <a16:creationId xmlns:a16="http://schemas.microsoft.com/office/drawing/2014/main" id="{ADF566A9-B9DC-409A-B4A4-AC5F623E3C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 y="4792663"/>
                        <a:ext cx="4572000" cy="1443037"/>
                      </a:xfrm>
                      <a:prstGeom prst="rect">
                        <a:avLst/>
                      </a:prstGeom>
                      <a:solidFill>
                        <a:srgbClr val="CCFF66"/>
                      </a:solidFill>
                    </p:spPr>
                  </p:pic>
                </p:oleObj>
              </mc:Fallback>
            </mc:AlternateContent>
          </a:graphicData>
        </a:graphic>
      </p:graphicFrame>
      <p:graphicFrame>
        <p:nvGraphicFramePr>
          <p:cNvPr id="17412" name="Object 4">
            <a:extLst>
              <a:ext uri="{FF2B5EF4-FFF2-40B4-BE49-F238E27FC236}">
                <a16:creationId xmlns:a16="http://schemas.microsoft.com/office/drawing/2014/main" id="{79657877-3727-436D-9454-ACF99A6821EF}"/>
              </a:ext>
            </a:extLst>
          </p:cNvPr>
          <p:cNvGraphicFramePr>
            <a:graphicFrameLocks noChangeAspect="1"/>
          </p:cNvGraphicFramePr>
          <p:nvPr/>
        </p:nvGraphicFramePr>
        <p:xfrm>
          <a:off x="7239000" y="5019675"/>
          <a:ext cx="1219200" cy="1028700"/>
        </p:xfrm>
        <a:graphic>
          <a:graphicData uri="http://schemas.openxmlformats.org/presentationml/2006/ole">
            <mc:AlternateContent xmlns:mc="http://schemas.openxmlformats.org/markup-compatibility/2006">
              <mc:Choice xmlns:v="urn:schemas-microsoft-com:vml" Requires="v">
                <p:oleObj name="Equation" r:id="rId8" imgW="482391" imgH="406224" progId="Equation.3">
                  <p:embed/>
                </p:oleObj>
              </mc:Choice>
              <mc:Fallback>
                <p:oleObj name="Equation" r:id="rId8" imgW="482391" imgH="406224" progId="Equation.3">
                  <p:embed/>
                  <p:pic>
                    <p:nvPicPr>
                      <p:cNvPr id="17412" name="Object 4">
                        <a:extLst>
                          <a:ext uri="{FF2B5EF4-FFF2-40B4-BE49-F238E27FC236}">
                            <a16:creationId xmlns:a16="http://schemas.microsoft.com/office/drawing/2014/main" id="{79657877-3727-436D-9454-ACF99A6821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000" y="5019675"/>
                        <a:ext cx="1219200" cy="1028700"/>
                      </a:xfrm>
                      <a:prstGeom prst="rect">
                        <a:avLst/>
                      </a:prstGeom>
                      <a:solidFill>
                        <a:srgbClr val="CCFF66"/>
                      </a:solidFill>
                    </p:spPr>
                  </p:pic>
                </p:oleObj>
              </mc:Fallback>
            </mc:AlternateContent>
          </a:graphicData>
        </a:graphic>
      </p:graphicFrame>
      <p:sp>
        <p:nvSpPr>
          <p:cNvPr id="17416" name="Rectangle 8">
            <a:extLst>
              <a:ext uri="{FF2B5EF4-FFF2-40B4-BE49-F238E27FC236}">
                <a16:creationId xmlns:a16="http://schemas.microsoft.com/office/drawing/2014/main" id="{44C5E57C-83ED-4574-8D9F-F2F69C33074F}"/>
              </a:ext>
            </a:extLst>
          </p:cNvPr>
          <p:cNvSpPr>
            <a:spLocks noChangeArrowheads="1"/>
          </p:cNvSpPr>
          <p:nvPr/>
        </p:nvSpPr>
        <p:spPr bwMode="auto">
          <a:xfrm>
            <a:off x="0" y="1579731"/>
            <a:ext cx="656179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r>
              <a:rPr lang="mk-MK" altLang="en-US" sz="2400" dirty="0">
                <a:latin typeface="MAC C Times" pitchFamily="18" charset="0"/>
                <a:cs typeface="Times New Roman" panose="02020603050405020304" pitchFamily="18" charset="0"/>
              </a:rPr>
              <a:t>Ако</a:t>
            </a:r>
            <a:r>
              <a:rPr lang="en-US" altLang="en-US" sz="2400" dirty="0">
                <a:latin typeface="MAC C Times" pitchFamily="18" charset="0"/>
                <a:cs typeface="Times New Roman" panose="02020603050405020304" pitchFamily="18" charset="0"/>
              </a:rPr>
              <a:t> </a:t>
            </a:r>
            <a:r>
              <a:rPr lang="en-US" altLang="en-US" sz="3600" i="1" dirty="0">
                <a:solidFill>
                  <a:srgbClr val="E5EA1A"/>
                </a:solidFill>
                <a:cs typeface="Times New Roman" panose="02020603050405020304" pitchFamily="18" charset="0"/>
              </a:rPr>
              <a:t>Q</a:t>
            </a:r>
            <a:r>
              <a:rPr lang="en-US" altLang="en-US" sz="3600" baseline="-30000" dirty="0">
                <a:solidFill>
                  <a:srgbClr val="E5EA1A"/>
                </a:solidFill>
                <a:latin typeface="MAC C Times" pitchFamily="18" charset="0"/>
                <a:cs typeface="Times New Roman" panose="02020603050405020304" pitchFamily="18" charset="0"/>
              </a:rPr>
              <a:t>0 </a:t>
            </a:r>
            <a:r>
              <a:rPr lang="mk-MK" altLang="en-US" sz="2400" dirty="0">
                <a:latin typeface="MAC C Times" pitchFamily="18" charset="0"/>
                <a:cs typeface="Times New Roman" panose="02020603050405020304" pitchFamily="18" charset="0"/>
              </a:rPr>
              <a:t>е поставен во еден референтен почеток</a:t>
            </a:r>
            <a:endParaRPr lang="en-US" altLang="en-US" sz="2400" dirty="0">
              <a:latin typeface="MAC C Times" pitchFamily="18" charset="0"/>
              <a:cs typeface="Times New Roman" panose="02020603050405020304" pitchFamily="18" charset="0"/>
            </a:endParaRPr>
          </a:p>
          <a:p>
            <a:pPr eaLnBrk="1" hangingPunct="1"/>
            <a:r>
              <a:rPr lang="mk-MK" altLang="en-US" sz="2400" dirty="0">
                <a:latin typeface="MAC C Times" pitchFamily="18" charset="0"/>
                <a:cs typeface="Times New Roman" panose="02020603050405020304" pitchFamily="18" charset="0"/>
              </a:rPr>
              <a:t>И во неговата околина се доведат </a:t>
            </a:r>
            <a:r>
              <a:rPr lang="en-US" altLang="en-US" sz="2400" i="1" dirty="0">
                <a:cs typeface="Times New Roman" panose="02020603050405020304" pitchFamily="18" charset="0"/>
              </a:rPr>
              <a:t>N</a:t>
            </a:r>
            <a:r>
              <a:rPr lang="en-US" altLang="en-US" sz="2400" dirty="0">
                <a:latin typeface="MAC C Times" pitchFamily="18" charset="0"/>
                <a:cs typeface="Times New Roman" panose="02020603050405020304" pitchFamily="18" charset="0"/>
              </a:rPr>
              <a:t> </a:t>
            </a:r>
            <a:r>
              <a:rPr lang="mk-MK" altLang="en-US" sz="2400" dirty="0">
                <a:latin typeface="MAC C Times" pitchFamily="18" charset="0"/>
                <a:cs typeface="Times New Roman" panose="02020603050405020304" pitchFamily="18" charset="0"/>
              </a:rPr>
              <a:t>полнежи</a:t>
            </a:r>
            <a:r>
              <a:rPr lang="en-US" altLang="en-US" sz="2400" dirty="0">
                <a:latin typeface="MAC C Times" pitchFamily="18" charset="0"/>
                <a:cs typeface="Times New Roman" panose="02020603050405020304" pitchFamily="18" charset="0"/>
              </a:rPr>
              <a:t>: </a:t>
            </a:r>
            <a:endParaRPr lang="en-US" altLang="en-US" sz="2400" dirty="0"/>
          </a:p>
        </p:txBody>
      </p:sp>
      <p:sp>
        <p:nvSpPr>
          <p:cNvPr id="17418" name="Rectangle 10">
            <a:extLst>
              <a:ext uri="{FF2B5EF4-FFF2-40B4-BE49-F238E27FC236}">
                <a16:creationId xmlns:a16="http://schemas.microsoft.com/office/drawing/2014/main" id="{033F6514-D4B8-4BE6-A3CF-B17277D74CAA}"/>
              </a:ext>
            </a:extLst>
          </p:cNvPr>
          <p:cNvSpPr>
            <a:spLocks noChangeArrowheads="1"/>
          </p:cNvSpPr>
          <p:nvPr/>
        </p:nvSpPr>
        <p:spPr bwMode="auto">
          <a:xfrm>
            <a:off x="149225" y="3712637"/>
            <a:ext cx="872347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r>
              <a:rPr lang="en-US" altLang="en-US" sz="2400" dirty="0">
                <a:latin typeface="MAC C Times" pitchFamily="18" charset="0"/>
                <a:cs typeface="Times New Roman" panose="02020603050405020304" pitchFamily="18" charset="0"/>
              </a:rPr>
              <a:t> </a:t>
            </a:r>
            <a:r>
              <a:rPr lang="mk-MK" altLang="en-US" sz="2400" dirty="0">
                <a:latin typeface="MAC C Times" pitchFamily="18" charset="0"/>
                <a:cs typeface="Times New Roman" panose="02020603050405020304" pitchFamily="18" charset="0"/>
              </a:rPr>
              <a:t>тогаш силата со којашто на </a:t>
            </a:r>
            <a:r>
              <a:rPr lang="en-US" altLang="en-US" sz="2400" i="1" dirty="0">
                <a:cs typeface="Times New Roman" panose="02020603050405020304" pitchFamily="18" charset="0"/>
              </a:rPr>
              <a:t>Q</a:t>
            </a:r>
            <a:r>
              <a:rPr lang="en-US" altLang="en-US" sz="2400" baseline="-30000" dirty="0">
                <a:latin typeface="MAC C Times" pitchFamily="18" charset="0"/>
                <a:cs typeface="Times New Roman" panose="02020603050405020304" pitchFamily="18" charset="0"/>
              </a:rPr>
              <a:t>0 </a:t>
            </a:r>
            <a:r>
              <a:rPr lang="mk-MK" altLang="en-US" sz="3200" dirty="0">
                <a:latin typeface="MAC C Times" pitchFamily="18" charset="0"/>
                <a:cs typeface="Times New Roman" panose="02020603050405020304" pitchFamily="18" charset="0"/>
              </a:rPr>
              <a:t>ќе му дејствуваат сите </a:t>
            </a:r>
            <a:r>
              <a:rPr lang="en-US" altLang="en-US" sz="2400" i="1" dirty="0">
                <a:cs typeface="Times New Roman" panose="02020603050405020304" pitchFamily="18" charset="0"/>
              </a:rPr>
              <a:t>Q</a:t>
            </a:r>
            <a:r>
              <a:rPr lang="en-US" altLang="en-US" sz="2400" i="1" baseline="-30000" dirty="0">
                <a:cs typeface="Times New Roman" panose="02020603050405020304" pitchFamily="18" charset="0"/>
              </a:rPr>
              <a:t>N</a:t>
            </a:r>
            <a:r>
              <a:rPr lang="en-US" altLang="en-US" sz="2400" dirty="0">
                <a:latin typeface="MAC C Times" pitchFamily="18" charset="0"/>
                <a:cs typeface="Times New Roman" panose="02020603050405020304" pitchFamily="18" charset="0"/>
              </a:rPr>
              <a:t>  </a:t>
            </a:r>
            <a:endParaRPr lang="mk-MK" altLang="en-US" sz="2400" dirty="0">
              <a:latin typeface="MAC C Times" pitchFamily="18" charset="0"/>
              <a:cs typeface="Times New Roman" panose="02020603050405020304" pitchFamily="18" charset="0"/>
            </a:endParaRPr>
          </a:p>
          <a:p>
            <a:pPr eaLnBrk="1" hangingPunct="1"/>
            <a:r>
              <a:rPr lang="mk-MK" altLang="en-US" sz="2400" dirty="0">
                <a:latin typeface="MAC C Times" pitchFamily="18" charset="0"/>
                <a:cs typeface="Times New Roman" panose="02020603050405020304" pitchFamily="18" charset="0"/>
              </a:rPr>
              <a:t>Полнежи ќе биде дадена со</a:t>
            </a:r>
            <a:r>
              <a:rPr lang="en-US" altLang="en-US" sz="2400" dirty="0">
                <a:latin typeface="MAC C Times" pitchFamily="18" charset="0"/>
                <a:cs typeface="Times New Roman" panose="02020603050405020304" pitchFamily="18" charset="0"/>
              </a:rPr>
              <a:t>:</a:t>
            </a:r>
            <a:endParaRPr lang="en-US" altLang="en-US" sz="2400" dirty="0"/>
          </a:p>
          <a:p>
            <a:endParaRPr lang="en-US" alt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FFECFF4D-24B4-4620-809F-37FB21DC9815}"/>
              </a:ext>
            </a:extLst>
          </p:cNvPr>
          <p:cNvSpPr>
            <a:spLocks noGrp="1" noChangeArrowheads="1"/>
          </p:cNvSpPr>
          <p:nvPr>
            <p:ph type="body" idx="1"/>
          </p:nvPr>
        </p:nvSpPr>
        <p:spPr>
          <a:xfrm>
            <a:off x="457200" y="685800"/>
            <a:ext cx="8686800" cy="4648200"/>
          </a:xfrm>
        </p:spPr>
        <p:txBody>
          <a:bodyPr/>
          <a:lstStyle/>
          <a:p>
            <a:pPr algn="ctr">
              <a:buFont typeface="Wingdings" panose="05000000000000000000" pitchFamily="2" charset="2"/>
              <a:buNone/>
            </a:pPr>
            <a:r>
              <a:rPr lang="mk-MK" altLang="en-US" dirty="0">
                <a:latin typeface="MAC C Times" pitchFamily="18" charset="0"/>
              </a:rPr>
              <a:t>Законот запишан за точкести полнежи овозможува пресметување на силата на заемнодејтсво меѓу наелектризирани тела со конечни димензии со разделување на полнежите на тие тела на волумени со доволно мали димензии кои може да се сметаат како точкести полнежи. </a:t>
            </a:r>
            <a:endParaRPr lang="en-US" altLang="en-US" dirty="0">
              <a:latin typeface="MAC C Times" pitchFamily="18" charset="0"/>
            </a:endParaRPr>
          </a:p>
        </p:txBody>
      </p:sp>
      <p:sp>
        <p:nvSpPr>
          <p:cNvPr id="18439" name="Oval 7">
            <a:extLst>
              <a:ext uri="{FF2B5EF4-FFF2-40B4-BE49-F238E27FC236}">
                <a16:creationId xmlns:a16="http://schemas.microsoft.com/office/drawing/2014/main" id="{A4708DA1-3282-47B7-BA7E-803246130ED0}"/>
              </a:ext>
            </a:extLst>
          </p:cNvPr>
          <p:cNvSpPr>
            <a:spLocks noChangeArrowheads="1"/>
          </p:cNvSpPr>
          <p:nvPr/>
        </p:nvSpPr>
        <p:spPr bwMode="auto">
          <a:xfrm>
            <a:off x="1524000" y="6019800"/>
            <a:ext cx="304800" cy="228600"/>
          </a:xfrm>
          <a:prstGeom prst="ellipse">
            <a:avLst/>
          </a:prstGeom>
          <a:solidFill>
            <a:srgbClr val="CCFF66"/>
          </a:solidFill>
          <a:ln w="9525">
            <a:solidFill>
              <a:srgbClr val="E5EA1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0" name="AutoShape 8">
            <a:extLst>
              <a:ext uri="{FF2B5EF4-FFF2-40B4-BE49-F238E27FC236}">
                <a16:creationId xmlns:a16="http://schemas.microsoft.com/office/drawing/2014/main" id="{2DA55903-69A1-48BE-BFD8-742C24259829}"/>
              </a:ext>
            </a:extLst>
          </p:cNvPr>
          <p:cNvSpPr>
            <a:spLocks noChangeArrowheads="1"/>
          </p:cNvSpPr>
          <p:nvPr/>
        </p:nvSpPr>
        <p:spPr bwMode="auto">
          <a:xfrm>
            <a:off x="2667000" y="5638800"/>
            <a:ext cx="3048000" cy="838200"/>
          </a:xfrm>
          <a:prstGeom prst="rightArrow">
            <a:avLst>
              <a:gd name="adj1" fmla="val 50000"/>
              <a:gd name="adj2" fmla="val 90909"/>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441" name="AutoShape 9">
            <a:extLst>
              <a:ext uri="{FF2B5EF4-FFF2-40B4-BE49-F238E27FC236}">
                <a16:creationId xmlns:a16="http://schemas.microsoft.com/office/drawing/2014/main" id="{07CF0E79-93BA-4B4D-8B0B-9076FD140928}"/>
              </a:ext>
            </a:extLst>
          </p:cNvPr>
          <p:cNvSpPr>
            <a:spLocks noChangeArrowheads="1"/>
          </p:cNvSpPr>
          <p:nvPr/>
        </p:nvSpPr>
        <p:spPr bwMode="auto">
          <a:xfrm>
            <a:off x="6400800" y="5257800"/>
            <a:ext cx="1752600" cy="1371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9525">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0B296A8C-C9BB-4E62-893D-3C2A051F42AD}"/>
              </a:ext>
            </a:extLst>
          </p:cNvPr>
          <p:cNvSpPr>
            <a:spLocks noGrp="1" noChangeArrowheads="1"/>
          </p:cNvSpPr>
          <p:nvPr>
            <p:ph type="title"/>
          </p:nvPr>
        </p:nvSpPr>
        <p:spPr/>
        <p:txBody>
          <a:bodyPr/>
          <a:lstStyle/>
          <a:p>
            <a:r>
              <a:rPr lang="mk-MK" altLang="en-US" sz="5400" dirty="0">
                <a:solidFill>
                  <a:srgbClr val="E5EA1A"/>
                </a:solidFill>
                <a:effectLst/>
                <a:latin typeface="MAC C Times" pitchFamily="18" charset="0"/>
              </a:rPr>
              <a:t>Важи за растојанија</a:t>
            </a:r>
            <a:endParaRPr lang="en-US" altLang="en-US" sz="5400" dirty="0">
              <a:solidFill>
                <a:srgbClr val="E5EA1A"/>
              </a:solidFill>
              <a:effectLst/>
              <a:latin typeface="MAC C Times" pitchFamily="18" charset="0"/>
            </a:endParaRPr>
          </a:p>
        </p:txBody>
      </p:sp>
      <p:sp>
        <p:nvSpPr>
          <p:cNvPr id="19459" name="Rectangle 3">
            <a:extLst>
              <a:ext uri="{FF2B5EF4-FFF2-40B4-BE49-F238E27FC236}">
                <a16:creationId xmlns:a16="http://schemas.microsoft.com/office/drawing/2014/main" id="{15CA0958-1242-46CB-86FA-6ACE5E46C09D}"/>
              </a:ext>
            </a:extLst>
          </p:cNvPr>
          <p:cNvSpPr>
            <a:spLocks noGrp="1" noChangeArrowheads="1"/>
          </p:cNvSpPr>
          <p:nvPr>
            <p:ph type="body" idx="1"/>
          </p:nvPr>
        </p:nvSpPr>
        <p:spPr>
          <a:xfrm>
            <a:off x="533400" y="1981200"/>
            <a:ext cx="8229600" cy="4533900"/>
          </a:xfrm>
        </p:spPr>
        <p:txBody>
          <a:bodyPr/>
          <a:lstStyle/>
          <a:p>
            <a:pPr algn="ctr">
              <a:buFont typeface="Wingdings" panose="05000000000000000000" pitchFamily="2" charset="2"/>
              <a:buNone/>
            </a:pPr>
            <a:r>
              <a:rPr lang="fi-FI" altLang="en-US" sz="4000" dirty="0">
                <a:solidFill>
                  <a:srgbClr val="E5EA1A"/>
                </a:solidFill>
              </a:rPr>
              <a:t>10</a:t>
            </a:r>
            <a:r>
              <a:rPr lang="fi-FI" altLang="en-US" sz="4000" baseline="30000" dirty="0">
                <a:solidFill>
                  <a:srgbClr val="E5EA1A"/>
                </a:solidFill>
              </a:rPr>
              <a:t>-18 </a:t>
            </a:r>
            <a:r>
              <a:rPr lang="fi-FI" altLang="en-US" sz="4000" dirty="0">
                <a:solidFill>
                  <a:srgbClr val="E5EA1A"/>
                </a:solidFill>
              </a:rPr>
              <a:t>m      ~      10</a:t>
            </a:r>
            <a:r>
              <a:rPr lang="fi-FI" altLang="en-US" sz="4000" baseline="30000" dirty="0">
                <a:solidFill>
                  <a:srgbClr val="E5EA1A"/>
                </a:solidFill>
              </a:rPr>
              <a:t>3 </a:t>
            </a:r>
            <a:r>
              <a:rPr lang="fi-FI" altLang="en-US" sz="4000" dirty="0">
                <a:solidFill>
                  <a:srgbClr val="E5EA1A"/>
                </a:solidFill>
              </a:rPr>
              <a:t>m </a:t>
            </a:r>
          </a:p>
          <a:p>
            <a:pPr>
              <a:buFont typeface="Wingdings" panose="05000000000000000000" pitchFamily="2" charset="2"/>
              <a:buNone/>
            </a:pPr>
            <a:endParaRPr lang="fi-FI" altLang="en-US" sz="4000" dirty="0">
              <a:solidFill>
                <a:srgbClr val="E5EA1A"/>
              </a:solidFill>
            </a:endParaRPr>
          </a:p>
          <a:p>
            <a:pPr>
              <a:buFont typeface="Wingdings" panose="05000000000000000000" pitchFamily="2" charset="2"/>
              <a:buNone/>
            </a:pPr>
            <a:endParaRPr lang="fi-FI" altLang="en-US" dirty="0"/>
          </a:p>
          <a:p>
            <a:pPr>
              <a:buFont typeface="Wingdings" panose="05000000000000000000" pitchFamily="2" charset="2"/>
              <a:buNone/>
            </a:pPr>
            <a:r>
              <a:rPr lang="mk-MK" altLang="en-US" dirty="0">
                <a:latin typeface="MAC C Times" pitchFamily="18" charset="0"/>
              </a:rPr>
              <a:t>За помали од</a:t>
            </a:r>
            <a:r>
              <a:rPr lang="it-IT" altLang="en-US" dirty="0">
                <a:latin typeface="MAC C Times" pitchFamily="18" charset="0"/>
              </a:rPr>
              <a:t>10</a:t>
            </a:r>
            <a:r>
              <a:rPr lang="it-IT" altLang="en-US" baseline="30000" dirty="0">
                <a:latin typeface="MAC C Times" pitchFamily="18" charset="0"/>
              </a:rPr>
              <a:t>-18 </a:t>
            </a:r>
            <a:r>
              <a:rPr lang="it-IT" altLang="en-US" dirty="0">
                <a:latin typeface="Times New Roman" panose="02020603050405020304" pitchFamily="18" charset="0"/>
              </a:rPr>
              <a:t>m</a:t>
            </a:r>
            <a:r>
              <a:rPr lang="it-IT" altLang="en-US" dirty="0">
                <a:latin typeface="MAC C Times" pitchFamily="18" charset="0"/>
              </a:rPr>
              <a:t> </a:t>
            </a:r>
            <a:r>
              <a:rPr lang="mk-MK" altLang="en-US" dirty="0">
                <a:latin typeface="MAC C Times" pitchFamily="18" charset="0"/>
              </a:rPr>
              <a:t>не е познато дали важи Кулоновиот закон. </a:t>
            </a:r>
            <a:endParaRPr lang="en-US" altLang="en-US" dirty="0">
              <a:latin typeface="MAC C Times"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D248EF5-E560-4D33-9F92-2FC379EC5954}"/>
              </a:ext>
            </a:extLst>
          </p:cNvPr>
          <p:cNvSpPr>
            <a:spLocks noGrp="1" noChangeArrowheads="1"/>
          </p:cNvSpPr>
          <p:nvPr>
            <p:ph type="title"/>
          </p:nvPr>
        </p:nvSpPr>
        <p:spPr/>
        <p:txBody>
          <a:bodyPr/>
          <a:lstStyle/>
          <a:p>
            <a:pPr algn="l"/>
            <a:r>
              <a:rPr lang="mk-MK" altLang="en-US" sz="3200" b="1" dirty="0">
                <a:solidFill>
                  <a:srgbClr val="FFCCFF"/>
                </a:solidFill>
                <a:effectLst/>
                <a:latin typeface="MAC C Times" pitchFamily="18" charset="0"/>
              </a:rPr>
              <a:t>Задача 1</a:t>
            </a:r>
            <a:r>
              <a:rPr lang="en-US" altLang="en-US" sz="3200" b="1" dirty="0">
                <a:solidFill>
                  <a:srgbClr val="FFCCFF"/>
                </a:solidFill>
                <a:effectLst/>
                <a:latin typeface="MAC C Times" pitchFamily="18" charset="0"/>
              </a:rPr>
              <a:t>:</a:t>
            </a:r>
          </a:p>
        </p:txBody>
      </p:sp>
      <p:sp>
        <p:nvSpPr>
          <p:cNvPr id="20483" name="Rectangle 3">
            <a:extLst>
              <a:ext uri="{FF2B5EF4-FFF2-40B4-BE49-F238E27FC236}">
                <a16:creationId xmlns:a16="http://schemas.microsoft.com/office/drawing/2014/main" id="{2BFB7925-521B-429E-936E-B0CE7194603B}"/>
              </a:ext>
            </a:extLst>
          </p:cNvPr>
          <p:cNvSpPr>
            <a:spLocks noGrp="1" noChangeArrowheads="1"/>
          </p:cNvSpPr>
          <p:nvPr>
            <p:ph type="body" idx="1"/>
          </p:nvPr>
        </p:nvSpPr>
        <p:spPr>
          <a:xfrm>
            <a:off x="457200" y="1600200"/>
            <a:ext cx="8229600" cy="4724400"/>
          </a:xfrm>
        </p:spPr>
        <p:txBody>
          <a:bodyPr/>
          <a:lstStyle/>
          <a:p>
            <a:pPr>
              <a:buFont typeface="Wingdings" panose="05000000000000000000" pitchFamily="2" charset="2"/>
              <a:buNone/>
            </a:pPr>
            <a:r>
              <a:rPr lang="mk-MK" altLang="en-US" dirty="0">
                <a:latin typeface="MAC C Times" pitchFamily="18" charset="0"/>
              </a:rPr>
              <a:t>Да се пресмета односот помеѓу електричната и гравитационата сила со која си заемнодејствуваат два протона</a:t>
            </a:r>
            <a:r>
              <a:rPr lang="en-US" altLang="en-US" dirty="0">
                <a:latin typeface="MAC C Times" pitchFamily="18" charset="0"/>
              </a:rPr>
              <a:t>.</a:t>
            </a:r>
          </a:p>
          <a:p>
            <a:pPr>
              <a:buFont typeface="Wingdings" panose="05000000000000000000" pitchFamily="2" charset="2"/>
              <a:buNone/>
            </a:pPr>
            <a:endParaRPr lang="en-US" altLang="en-US" dirty="0">
              <a:latin typeface="MAC C Times" pitchFamily="18" charset="0"/>
            </a:endParaRPr>
          </a:p>
          <a:p>
            <a:pPr>
              <a:buFont typeface="Wingdings" panose="05000000000000000000" pitchFamily="2" charset="2"/>
              <a:buNone/>
            </a:pPr>
            <a:r>
              <a:rPr lang="mk-MK" altLang="en-US" dirty="0">
                <a:latin typeface="MAC C Times" pitchFamily="18" charset="0"/>
              </a:rPr>
              <a:t>Дадено</a:t>
            </a:r>
            <a:r>
              <a:rPr lang="en-US" altLang="en-US" dirty="0">
                <a:latin typeface="MAC C Times" pitchFamily="18" charset="0"/>
              </a:rPr>
              <a:t>: </a:t>
            </a:r>
            <a:r>
              <a:rPr lang="en-US" altLang="en-US" dirty="0">
                <a:effectLst/>
                <a:latin typeface="Times New Roman" panose="02020603050405020304" pitchFamily="18" charset="0"/>
              </a:rPr>
              <a:t>k=8.99 x 10</a:t>
            </a:r>
            <a:r>
              <a:rPr lang="en-US" altLang="en-US" baseline="30000" dirty="0">
                <a:effectLst/>
                <a:latin typeface="Times New Roman" panose="02020603050405020304" pitchFamily="18" charset="0"/>
              </a:rPr>
              <a:t>9</a:t>
            </a:r>
            <a:r>
              <a:rPr lang="en-US" altLang="en-US" dirty="0">
                <a:effectLst/>
                <a:latin typeface="Times New Roman" panose="02020603050405020304" pitchFamily="18" charset="0"/>
              </a:rPr>
              <a:t> N m</a:t>
            </a:r>
            <a:r>
              <a:rPr lang="en-US" altLang="en-US" baseline="30000" dirty="0">
                <a:effectLst/>
                <a:latin typeface="Times New Roman" panose="02020603050405020304" pitchFamily="18" charset="0"/>
              </a:rPr>
              <a:t>2</a:t>
            </a:r>
            <a:r>
              <a:rPr lang="en-US" altLang="en-US" dirty="0">
                <a:effectLst/>
                <a:latin typeface="Times New Roman" panose="02020603050405020304" pitchFamily="18" charset="0"/>
              </a:rPr>
              <a:t>/C</a:t>
            </a:r>
            <a:r>
              <a:rPr lang="en-US" altLang="en-US" baseline="30000" dirty="0">
                <a:effectLst/>
                <a:latin typeface="Times New Roman" panose="02020603050405020304" pitchFamily="18" charset="0"/>
              </a:rPr>
              <a:t>2</a:t>
            </a:r>
            <a:r>
              <a:rPr lang="en-US" altLang="en-US" dirty="0">
                <a:effectLst/>
                <a:latin typeface="Times New Roman" panose="02020603050405020304" pitchFamily="18" charset="0"/>
              </a:rPr>
              <a:t> </a:t>
            </a:r>
          </a:p>
          <a:p>
            <a:pPr>
              <a:buFont typeface="Wingdings" panose="05000000000000000000" pitchFamily="2" charset="2"/>
              <a:buNone/>
            </a:pPr>
            <a:r>
              <a:rPr lang="en-US" altLang="en-US" dirty="0">
                <a:effectLst/>
                <a:latin typeface="Times New Roman" panose="02020603050405020304" pitchFamily="18" charset="0"/>
              </a:rPr>
              <a:t>e = 1.6 x 10</a:t>
            </a:r>
            <a:r>
              <a:rPr lang="en-US" altLang="en-US" baseline="30000" dirty="0">
                <a:effectLst/>
                <a:latin typeface="Times New Roman" panose="02020603050405020304" pitchFamily="18" charset="0"/>
              </a:rPr>
              <a:t>-19 </a:t>
            </a:r>
            <a:r>
              <a:rPr lang="en-US" altLang="en-US" dirty="0">
                <a:effectLst/>
                <a:latin typeface="Times New Roman" panose="02020603050405020304" pitchFamily="18" charset="0"/>
              </a:rPr>
              <a:t>C</a:t>
            </a:r>
          </a:p>
          <a:p>
            <a:pPr>
              <a:buFont typeface="Wingdings" panose="05000000000000000000" pitchFamily="2" charset="2"/>
              <a:buNone/>
            </a:pPr>
            <a:r>
              <a:rPr lang="en-US" altLang="en-US" dirty="0">
                <a:effectLst/>
                <a:latin typeface="Times New Roman" panose="02020603050405020304" pitchFamily="18" charset="0"/>
              </a:rPr>
              <a:t>G = 6.67 x 10</a:t>
            </a:r>
            <a:r>
              <a:rPr lang="en-US" altLang="en-US" baseline="30000" dirty="0">
                <a:effectLst/>
                <a:latin typeface="Times New Roman" panose="02020603050405020304" pitchFamily="18" charset="0"/>
              </a:rPr>
              <a:t>-11</a:t>
            </a:r>
            <a:r>
              <a:rPr lang="en-US" altLang="en-US" dirty="0">
                <a:effectLst/>
                <a:latin typeface="Times New Roman" panose="02020603050405020304" pitchFamily="18" charset="0"/>
              </a:rPr>
              <a:t> N m</a:t>
            </a:r>
            <a:r>
              <a:rPr lang="en-US" altLang="en-US" baseline="30000" dirty="0">
                <a:effectLst/>
                <a:latin typeface="Times New Roman" panose="02020603050405020304" pitchFamily="18" charset="0"/>
              </a:rPr>
              <a:t>2</a:t>
            </a:r>
            <a:r>
              <a:rPr lang="en-US" altLang="en-US" dirty="0">
                <a:effectLst/>
                <a:latin typeface="Times New Roman" panose="02020603050405020304" pitchFamily="18" charset="0"/>
              </a:rPr>
              <a:t>/kg</a:t>
            </a:r>
            <a:r>
              <a:rPr lang="en-US" altLang="en-US" baseline="30000" dirty="0">
                <a:effectLst/>
                <a:latin typeface="Times New Roman" panose="02020603050405020304" pitchFamily="18" charset="0"/>
              </a:rPr>
              <a:t>2</a:t>
            </a:r>
            <a:r>
              <a:rPr lang="en-US" altLang="en-US" dirty="0">
                <a:effectLst/>
                <a:latin typeface="Times New Roman" panose="02020603050405020304" pitchFamily="18" charset="0"/>
              </a:rPr>
              <a:t> </a:t>
            </a:r>
          </a:p>
          <a:p>
            <a:pPr>
              <a:buFont typeface="Wingdings" panose="05000000000000000000" pitchFamily="2" charset="2"/>
              <a:buNone/>
            </a:pPr>
            <a:r>
              <a:rPr lang="en-US" altLang="en-US" dirty="0" err="1">
                <a:effectLst/>
                <a:latin typeface="Times New Roman" panose="02020603050405020304" pitchFamily="18" charset="0"/>
              </a:rPr>
              <a:t>m</a:t>
            </a:r>
            <a:r>
              <a:rPr lang="en-US" altLang="en-US" baseline="-25000" dirty="0" err="1">
                <a:effectLst/>
                <a:latin typeface="Times New Roman" panose="02020603050405020304" pitchFamily="18" charset="0"/>
              </a:rPr>
              <a:t>p</a:t>
            </a:r>
            <a:r>
              <a:rPr lang="en-US" altLang="en-US" dirty="0">
                <a:effectLst/>
                <a:latin typeface="Times New Roman" panose="02020603050405020304" pitchFamily="18" charset="0"/>
              </a:rPr>
              <a:t>= 1.67 x10</a:t>
            </a:r>
            <a:r>
              <a:rPr lang="en-US" altLang="en-US" baseline="30000" dirty="0">
                <a:effectLst/>
                <a:latin typeface="Times New Roman" panose="02020603050405020304" pitchFamily="18" charset="0"/>
              </a:rPr>
              <a:t>-27 </a:t>
            </a:r>
            <a:r>
              <a:rPr lang="en-US" altLang="en-US" dirty="0">
                <a:effectLst/>
                <a:latin typeface="Times New Roman" panose="02020603050405020304" pitchFamily="18" charset="0"/>
              </a:rPr>
              <a:t>kg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a:extLst>
              <a:ext uri="{FF2B5EF4-FFF2-40B4-BE49-F238E27FC236}">
                <a16:creationId xmlns:a16="http://schemas.microsoft.com/office/drawing/2014/main" id="{A08AAB22-DF24-49C9-8CAC-DB15B72F6658}"/>
              </a:ext>
            </a:extLst>
          </p:cNvPr>
          <p:cNvSpPr>
            <a:spLocks noGrp="1" noChangeArrowheads="1"/>
          </p:cNvSpPr>
          <p:nvPr>
            <p:ph type="body" idx="1"/>
          </p:nvPr>
        </p:nvSpPr>
        <p:spPr/>
        <p:txBody>
          <a:bodyPr/>
          <a:lstStyle/>
          <a:p>
            <a:pPr>
              <a:buFont typeface="Wingdings" panose="05000000000000000000" pitchFamily="2" charset="2"/>
              <a:buNone/>
            </a:pPr>
            <a:r>
              <a:rPr lang="mk-MK" altLang="en-US" dirty="0">
                <a:latin typeface="MAC C Times" pitchFamily="18" charset="0"/>
              </a:rPr>
              <a:t>Растојанието помеѓу протонот и електронот (Боров радиус) во атомот на водородот изнесува </a:t>
            </a:r>
            <a:r>
              <a:rPr lang="en-US" altLang="en-US" dirty="0">
                <a:latin typeface="Times New Roman" panose="02020603050405020304" pitchFamily="18" charset="0"/>
              </a:rPr>
              <a:t>5.3 x 10 </a:t>
            </a:r>
            <a:r>
              <a:rPr lang="en-US" altLang="en-US" baseline="30000" dirty="0">
                <a:latin typeface="Times New Roman" panose="02020603050405020304" pitchFamily="18" charset="0"/>
              </a:rPr>
              <a:t>-11</a:t>
            </a:r>
            <a:r>
              <a:rPr lang="en-US" altLang="en-US" dirty="0">
                <a:latin typeface="Times New Roman" panose="02020603050405020304" pitchFamily="18" charset="0"/>
              </a:rPr>
              <a:t> m. </a:t>
            </a:r>
            <a:r>
              <a:rPr lang="mk-MK" altLang="en-US" dirty="0">
                <a:latin typeface="MAC C Times" pitchFamily="18" charset="0"/>
              </a:rPr>
              <a:t>Да се пресмета големината на електричната сила со која си заемнодејтвуваат. </a:t>
            </a:r>
            <a:endParaRPr lang="en-US" altLang="en-US" dirty="0">
              <a:latin typeface="MAC C Times" pitchFamily="18" charset="0"/>
            </a:endParaRPr>
          </a:p>
          <a:p>
            <a:pPr>
              <a:buFont typeface="Wingdings" panose="05000000000000000000" pitchFamily="2" charset="2"/>
              <a:buNone/>
            </a:pPr>
            <a:endParaRPr lang="en-US" altLang="en-US" dirty="0">
              <a:latin typeface="Times New Roman" panose="02020603050405020304" pitchFamily="18" charset="0"/>
            </a:endParaRPr>
          </a:p>
        </p:txBody>
      </p:sp>
      <p:sp>
        <p:nvSpPr>
          <p:cNvPr id="21508" name="Rectangle 4">
            <a:extLst>
              <a:ext uri="{FF2B5EF4-FFF2-40B4-BE49-F238E27FC236}">
                <a16:creationId xmlns:a16="http://schemas.microsoft.com/office/drawing/2014/main" id="{AE392B17-CFD1-49AD-B175-807631CB8075}"/>
              </a:ext>
            </a:extLst>
          </p:cNvPr>
          <p:cNvSpPr>
            <a:spLocks noGrp="1" noChangeArrowheads="1"/>
          </p:cNvSpPr>
          <p:nvPr>
            <p:ph type="title"/>
          </p:nvPr>
        </p:nvSpPr>
        <p:spPr>
          <a:noFill/>
          <a:ln/>
        </p:spPr>
        <p:txBody>
          <a:bodyPr/>
          <a:lstStyle/>
          <a:p>
            <a:pPr algn="l"/>
            <a:r>
              <a:rPr lang="mk-MK" altLang="en-US" sz="3600" b="1" dirty="0">
                <a:solidFill>
                  <a:srgbClr val="FFCCFF"/>
                </a:solidFill>
                <a:effectLst/>
                <a:latin typeface="MAC C Times" pitchFamily="18" charset="0"/>
              </a:rPr>
              <a:t>Задача </a:t>
            </a:r>
            <a:r>
              <a:rPr lang="en-US" altLang="en-US" sz="3600" b="1" dirty="0">
                <a:solidFill>
                  <a:srgbClr val="FFCCFF"/>
                </a:solidFill>
                <a:effectLst/>
                <a:latin typeface="MAC C Times" pitchFamily="18" charset="0"/>
              </a:rPr>
              <a:t>2:</a:t>
            </a:r>
          </a:p>
        </p:txBody>
      </p:sp>
    </p:spTree>
  </p:cSld>
  <p:clrMapOvr>
    <a:masterClrMapping/>
  </p:clrMapOvr>
</p:sld>
</file>

<file path=ppt/theme/theme1.xml><?xml version="1.0" encoding="utf-8"?>
<a:theme xmlns:a="http://schemas.openxmlformats.org/drawingml/2006/main" name="Digital Dots">
  <a:themeElements>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fontScheme name="Digital Do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igital Dot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Digital Dot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gital Dot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Digital Dot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Digital Dot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Digital Dot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Digital Dot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Digital Dot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62FD4D04A410749BF26DC1F6DCB4F79" ma:contentTypeVersion="2" ma:contentTypeDescription="Create a new document." ma:contentTypeScope="" ma:versionID="4d095b0bc9053f1dfce5f12b9f98f0a3">
  <xsd:schema xmlns:xsd="http://www.w3.org/2001/XMLSchema" xmlns:xs="http://www.w3.org/2001/XMLSchema" xmlns:p="http://schemas.microsoft.com/office/2006/metadata/properties" xmlns:ns2="1aa08bef-21c4-469e-834f-8550c5be96c8" targetNamespace="http://schemas.microsoft.com/office/2006/metadata/properties" ma:root="true" ma:fieldsID="43ce8144e45f454d9a5c82d0e346ad4d" ns2:_="">
    <xsd:import namespace="1aa08bef-21c4-469e-834f-8550c5be96c8"/>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a08bef-21c4-469e-834f-8550c5be96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D48D4C-2456-4E89-8233-3A5BE135A74B}">
  <ds:schemaRefs>
    <ds:schemaRef ds:uri="http://schemas.microsoft.com/sharepoint/v3/contenttype/forms"/>
  </ds:schemaRefs>
</ds:datastoreItem>
</file>

<file path=customXml/itemProps2.xml><?xml version="1.0" encoding="utf-8"?>
<ds:datastoreItem xmlns:ds="http://schemas.openxmlformats.org/officeDocument/2006/customXml" ds:itemID="{F18411FA-6196-4A6A-81A0-85452FC17F21}">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D6D8E14-2D12-431B-8FFB-F05185DBD8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a08bef-21c4-469e-834f-8550c5be96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Digital Dots</Template>
  <TotalTime>496</TotalTime>
  <Words>2760</Words>
  <Application>Microsoft Office PowerPoint</Application>
  <PresentationFormat>On-screen Show (4:3)</PresentationFormat>
  <Paragraphs>108</Paragraphs>
  <Slides>13</Slides>
  <Notes>6</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3</vt:i4>
      </vt:variant>
      <vt:variant>
        <vt:lpstr>Slide Titles</vt:lpstr>
      </vt:variant>
      <vt:variant>
        <vt:i4>13</vt:i4>
      </vt:variant>
    </vt:vector>
  </HeadingPairs>
  <TitlesOfParts>
    <vt:vector size="21" baseType="lpstr">
      <vt:lpstr>Arial</vt:lpstr>
      <vt:lpstr>MAC C Times</vt:lpstr>
      <vt:lpstr>Times New Roman</vt:lpstr>
      <vt:lpstr>Wingdings</vt:lpstr>
      <vt:lpstr>Digital Dots</vt:lpstr>
      <vt:lpstr>Picture</vt:lpstr>
      <vt:lpstr>Equation</vt:lpstr>
      <vt:lpstr>Equation.DSMT4</vt:lpstr>
      <vt:lpstr>Кулонов Закон </vt:lpstr>
      <vt:lpstr>PowerPoint Presentation</vt:lpstr>
      <vt:lpstr>Експериментот на Кулон</vt:lpstr>
      <vt:lpstr>  1 C е електричниот полнеж кој се пренесува со постојана електрична струја од 1 А за време од 1 s.   1 C= 1 A 1s </vt:lpstr>
      <vt:lpstr>Vrska so edini~en elektri~en polne`</vt:lpstr>
      <vt:lpstr>Константа на пропорционалност во SI</vt:lpstr>
      <vt:lpstr>Кулонов Закон </vt:lpstr>
      <vt:lpstr>Кулонов закон</vt:lpstr>
      <vt:lpstr>Заемнодејството помеѓу два полнежи не се менува ако се доведат нови полнежи</vt:lpstr>
      <vt:lpstr>PowerPoint Presentation</vt:lpstr>
      <vt:lpstr>Важи за растојанија</vt:lpstr>
      <vt:lpstr>Задача 1:</vt:lpstr>
      <vt:lpstr>Задача 2:</vt:lpstr>
    </vt:vector>
  </TitlesOfParts>
  <Company>my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Kulonov zakon </dc:title>
  <dc:creator>Customer</dc:creator>
  <cp:lastModifiedBy>Mimoza Mimoza</cp:lastModifiedBy>
  <cp:revision>54</cp:revision>
  <dcterms:created xsi:type="dcterms:W3CDTF">2007-02-26T11:25:39Z</dcterms:created>
  <dcterms:modified xsi:type="dcterms:W3CDTF">2021-10-12T20:26:52Z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0x010100862FD4D04A410749BF26DC1F6DCB4F79</vt:lpwstr>
  </property>
</Properties>
</file>